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72" r:id="rId4"/>
    <p:sldId id="259" r:id="rId5"/>
    <p:sldId id="273" r:id="rId6"/>
    <p:sldId id="274" r:id="rId7"/>
    <p:sldId id="265" r:id="rId8"/>
    <p:sldId id="266" r:id="rId9"/>
    <p:sldId id="267" r:id="rId10"/>
    <p:sldId id="268" r:id="rId11"/>
    <p:sldId id="270" r:id="rId12"/>
    <p:sldId id="271" r:id="rId13"/>
    <p:sldId id="261" r:id="rId14"/>
    <p:sldId id="262" r:id="rId15"/>
    <p:sldId id="263" r:id="rId16"/>
    <p:sldId id="264" r:id="rId17"/>
    <p:sldId id="269" r:id="rId18"/>
  </p:sldIdLst>
  <p:sldSz cx="9144000" cy="6858000" type="screen4x3"/>
  <p:notesSz cx="6858000"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9" autoAdjust="0"/>
  </p:normalViewPr>
  <p:slideViewPr>
    <p:cSldViewPr>
      <p:cViewPr varScale="1">
        <p:scale>
          <a:sx n="87" d="100"/>
          <a:sy n="87" d="100"/>
        </p:scale>
        <p:origin x="-1062"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490" y="-90"/>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r>
              <a:rPr lang="en-US"/>
              <a:t>Name:                                                   </a:t>
            </a:r>
          </a:p>
        </p:txBody>
      </p:sp>
      <p:sp>
        <p:nvSpPr>
          <p:cNvPr id="37891" name="Rectangle 3"/>
          <p:cNvSpPr>
            <a:spLocks noGrp="1" noChangeArrowheads="1"/>
          </p:cNvSpPr>
          <p:nvPr>
            <p:ph type="dt" sz="quarter" idx="1"/>
          </p:nvPr>
        </p:nvSpPr>
        <p:spPr bwMode="auto">
          <a:xfrm>
            <a:off x="3884613" y="0"/>
            <a:ext cx="297180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37892" name="Rectangle 4"/>
          <p:cNvSpPr>
            <a:spLocks noGrp="1" noChangeArrowheads="1"/>
          </p:cNvSpPr>
          <p:nvPr>
            <p:ph type="ftr" sz="quarter" idx="2"/>
          </p:nvPr>
        </p:nvSpPr>
        <p:spPr bwMode="auto">
          <a:xfrm>
            <a:off x="0" y="8772668"/>
            <a:ext cx="297180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37893" name="Rectangle 5"/>
          <p:cNvSpPr>
            <a:spLocks noGrp="1" noChangeArrowheads="1"/>
          </p:cNvSpPr>
          <p:nvPr>
            <p:ph type="sldNum" sz="quarter" idx="3"/>
          </p:nvPr>
        </p:nvSpPr>
        <p:spPr bwMode="auto">
          <a:xfrm>
            <a:off x="3884613" y="8772668"/>
            <a:ext cx="297180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C85089D1-D1A7-42E4-96C9-D9EEDC5540BD}" type="slidenum">
              <a:rPr lang="en-US"/>
              <a:pPr>
                <a:defRPr/>
              </a:pPr>
              <a:t>‹#›</a:t>
            </a:fld>
            <a:endParaRPr lang="en-US"/>
          </a:p>
        </p:txBody>
      </p:sp>
    </p:spTree>
    <p:extLst>
      <p:ext uri="{BB962C8B-B14F-4D97-AF65-F5344CB8AC3E}">
        <p14:creationId xmlns:p14="http://schemas.microsoft.com/office/powerpoint/2010/main" val="4224115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r>
              <a:rPr lang="en-US"/>
              <a:t>Name:                                                   </a:t>
            </a:r>
          </a:p>
        </p:txBody>
      </p:sp>
      <p:sp>
        <p:nvSpPr>
          <p:cNvPr id="14339" name="Rectangle 3"/>
          <p:cNvSpPr>
            <a:spLocks noGrp="1" noChangeArrowheads="1"/>
          </p:cNvSpPr>
          <p:nvPr>
            <p:ph type="dt" idx="1"/>
          </p:nvPr>
        </p:nvSpPr>
        <p:spPr bwMode="auto">
          <a:xfrm>
            <a:off x="3884613" y="0"/>
            <a:ext cx="2971800" cy="4618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20775" y="692150"/>
            <a:ext cx="4616450" cy="3463925"/>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87136"/>
            <a:ext cx="5486400" cy="41562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772668"/>
            <a:ext cx="297180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14343" name="Rectangle 7"/>
          <p:cNvSpPr>
            <a:spLocks noGrp="1" noChangeArrowheads="1"/>
          </p:cNvSpPr>
          <p:nvPr>
            <p:ph type="sldNum" sz="quarter" idx="5"/>
          </p:nvPr>
        </p:nvSpPr>
        <p:spPr bwMode="auto">
          <a:xfrm>
            <a:off x="3884613" y="8772668"/>
            <a:ext cx="2971800" cy="46180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92320E8C-A991-4EB3-8AEA-F0EDDFCC2EEC}" type="slidenum">
              <a:rPr lang="en-US"/>
              <a:pPr>
                <a:defRPr/>
              </a:pPr>
              <a:t>‹#›</a:t>
            </a:fld>
            <a:endParaRPr lang="en-US"/>
          </a:p>
        </p:txBody>
      </p:sp>
    </p:spTree>
    <p:extLst>
      <p:ext uri="{BB962C8B-B14F-4D97-AF65-F5344CB8AC3E}">
        <p14:creationId xmlns:p14="http://schemas.microsoft.com/office/powerpoint/2010/main" val="3606320871"/>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19459" name="Rectangle 7"/>
          <p:cNvSpPr>
            <a:spLocks noGrp="1" noChangeArrowheads="1"/>
          </p:cNvSpPr>
          <p:nvPr>
            <p:ph type="sldNum" sz="quarter" idx="5"/>
          </p:nvPr>
        </p:nvSpPr>
        <p:spPr>
          <a:noFill/>
        </p:spPr>
        <p:txBody>
          <a:bodyPr/>
          <a:lstStyle/>
          <a:p>
            <a:fld id="{F0849773-DC5E-4A1C-B18E-A2747FAE4C46}" type="slidenum">
              <a:rPr lang="en-US" smtClean="0">
                <a:latin typeface="Arial" pitchFamily="34" charset="0"/>
              </a:rPr>
              <a:pPr/>
              <a:t>1</a:t>
            </a:fld>
            <a:endParaRPr lang="en-US" smtClean="0">
              <a:latin typeface="Arial" pitchFamily="34" charset="0"/>
            </a:endParaRPr>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27651" name="Rectangle 7"/>
          <p:cNvSpPr>
            <a:spLocks noGrp="1" noChangeArrowheads="1"/>
          </p:cNvSpPr>
          <p:nvPr>
            <p:ph type="sldNum" sz="quarter" idx="5"/>
          </p:nvPr>
        </p:nvSpPr>
        <p:spPr>
          <a:noFill/>
        </p:spPr>
        <p:txBody>
          <a:bodyPr/>
          <a:lstStyle/>
          <a:p>
            <a:fld id="{B594C9D0-B61E-4DE0-9DBE-46EF9A3D6080}" type="slidenum">
              <a:rPr lang="en-US" smtClean="0">
                <a:latin typeface="Arial" pitchFamily="34" charset="0"/>
              </a:rPr>
              <a:pPr/>
              <a:t>10</a:t>
            </a:fld>
            <a:endParaRPr lang="en-US" smtClean="0">
              <a:latin typeface="Arial" pitchFamily="34" charset="0"/>
            </a:endParaRPr>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28675" name="Rectangle 7"/>
          <p:cNvSpPr>
            <a:spLocks noGrp="1" noChangeArrowheads="1"/>
          </p:cNvSpPr>
          <p:nvPr>
            <p:ph type="sldNum" sz="quarter" idx="5"/>
          </p:nvPr>
        </p:nvSpPr>
        <p:spPr>
          <a:noFill/>
        </p:spPr>
        <p:txBody>
          <a:bodyPr/>
          <a:lstStyle/>
          <a:p>
            <a:fld id="{46FEB666-0DD6-48BD-B28D-095704196943}" type="slidenum">
              <a:rPr lang="en-US" smtClean="0">
                <a:latin typeface="Arial" pitchFamily="34" charset="0"/>
              </a:rPr>
              <a:pPr/>
              <a:t>11</a:t>
            </a:fld>
            <a:endParaRPr lang="en-US" smtClean="0">
              <a:latin typeface="Arial" pitchFamily="34" charset="0"/>
            </a:endParaRP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29699" name="Rectangle 7"/>
          <p:cNvSpPr>
            <a:spLocks noGrp="1" noChangeArrowheads="1"/>
          </p:cNvSpPr>
          <p:nvPr>
            <p:ph type="sldNum" sz="quarter" idx="5"/>
          </p:nvPr>
        </p:nvSpPr>
        <p:spPr>
          <a:noFill/>
        </p:spPr>
        <p:txBody>
          <a:bodyPr/>
          <a:lstStyle/>
          <a:p>
            <a:fld id="{226864BC-6B2A-4B2C-90A1-61660BF4EEC7}" type="slidenum">
              <a:rPr lang="en-US" smtClean="0">
                <a:latin typeface="Arial" pitchFamily="34" charset="0"/>
              </a:rPr>
              <a:pPr/>
              <a:t>12</a:t>
            </a:fld>
            <a:endParaRPr lang="en-US" smtClean="0">
              <a:latin typeface="Arial" pitchFamily="34" charset="0"/>
            </a:endParaRPr>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30723" name="Rectangle 7"/>
          <p:cNvSpPr>
            <a:spLocks noGrp="1" noChangeArrowheads="1"/>
          </p:cNvSpPr>
          <p:nvPr>
            <p:ph type="sldNum" sz="quarter" idx="5"/>
          </p:nvPr>
        </p:nvSpPr>
        <p:spPr>
          <a:noFill/>
        </p:spPr>
        <p:txBody>
          <a:bodyPr/>
          <a:lstStyle/>
          <a:p>
            <a:fld id="{347EE523-2F2B-4844-932F-DAD369838B75}" type="slidenum">
              <a:rPr lang="en-US" smtClean="0">
                <a:latin typeface="Arial" pitchFamily="34" charset="0"/>
              </a:rPr>
              <a:pPr/>
              <a:t>13</a:t>
            </a:fld>
            <a:endParaRPr lang="en-US" smtClean="0">
              <a:latin typeface="Arial" pitchFamily="34" charset="0"/>
            </a:endParaRPr>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31747" name="Rectangle 7"/>
          <p:cNvSpPr>
            <a:spLocks noGrp="1" noChangeArrowheads="1"/>
          </p:cNvSpPr>
          <p:nvPr>
            <p:ph type="sldNum" sz="quarter" idx="5"/>
          </p:nvPr>
        </p:nvSpPr>
        <p:spPr>
          <a:noFill/>
        </p:spPr>
        <p:txBody>
          <a:bodyPr/>
          <a:lstStyle/>
          <a:p>
            <a:fld id="{705F37DE-3E82-4888-8C48-802E951A5B0B}" type="slidenum">
              <a:rPr lang="en-US" smtClean="0">
                <a:latin typeface="Arial" pitchFamily="34" charset="0"/>
              </a:rPr>
              <a:pPr/>
              <a:t>14</a:t>
            </a:fld>
            <a:endParaRPr lang="en-US" smtClean="0">
              <a:latin typeface="Arial" pitchFamily="34" charset="0"/>
            </a:endParaRPr>
          </a:p>
        </p:txBody>
      </p:sp>
      <p:sp>
        <p:nvSpPr>
          <p:cNvPr id="31748"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32771" name="Rectangle 7"/>
          <p:cNvSpPr>
            <a:spLocks noGrp="1" noChangeArrowheads="1"/>
          </p:cNvSpPr>
          <p:nvPr>
            <p:ph type="sldNum" sz="quarter" idx="5"/>
          </p:nvPr>
        </p:nvSpPr>
        <p:spPr>
          <a:noFill/>
        </p:spPr>
        <p:txBody>
          <a:bodyPr/>
          <a:lstStyle/>
          <a:p>
            <a:fld id="{DB0B098C-EE20-4134-B122-6FFE7F7BADC8}" type="slidenum">
              <a:rPr lang="en-US" smtClean="0">
                <a:latin typeface="Arial" pitchFamily="34" charset="0"/>
              </a:rPr>
              <a:pPr/>
              <a:t>15</a:t>
            </a:fld>
            <a:endParaRPr lang="en-US" smtClean="0">
              <a:latin typeface="Arial" pitchFamily="34" charset="0"/>
            </a:endParaRPr>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33795" name="Rectangle 7"/>
          <p:cNvSpPr>
            <a:spLocks noGrp="1" noChangeArrowheads="1"/>
          </p:cNvSpPr>
          <p:nvPr>
            <p:ph type="sldNum" sz="quarter" idx="5"/>
          </p:nvPr>
        </p:nvSpPr>
        <p:spPr>
          <a:noFill/>
        </p:spPr>
        <p:txBody>
          <a:bodyPr/>
          <a:lstStyle/>
          <a:p>
            <a:fld id="{F547E960-D194-4D4E-977B-E9B1177234C4}" type="slidenum">
              <a:rPr lang="en-US" smtClean="0">
                <a:latin typeface="Arial" pitchFamily="34" charset="0"/>
              </a:rPr>
              <a:pPr/>
              <a:t>16</a:t>
            </a:fld>
            <a:endParaRPr lang="en-US" smtClean="0">
              <a:latin typeface="Arial" pitchFamily="34" charset="0"/>
            </a:endParaRPr>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34819" name="Rectangle 7"/>
          <p:cNvSpPr>
            <a:spLocks noGrp="1" noChangeArrowheads="1"/>
          </p:cNvSpPr>
          <p:nvPr>
            <p:ph type="sldNum" sz="quarter" idx="5"/>
          </p:nvPr>
        </p:nvSpPr>
        <p:spPr>
          <a:noFill/>
        </p:spPr>
        <p:txBody>
          <a:bodyPr/>
          <a:lstStyle/>
          <a:p>
            <a:fld id="{D6DA2EC0-A878-42C8-AC85-EBDF7496660F}" type="slidenum">
              <a:rPr lang="en-US" smtClean="0">
                <a:latin typeface="Arial" pitchFamily="34" charset="0"/>
              </a:rPr>
              <a:pPr/>
              <a:t>17</a:t>
            </a:fld>
            <a:endParaRPr lang="en-US" smtClean="0">
              <a:latin typeface="Arial" pitchFamily="34" charset="0"/>
            </a:endParaRPr>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20483" name="Rectangle 7"/>
          <p:cNvSpPr>
            <a:spLocks noGrp="1" noChangeArrowheads="1"/>
          </p:cNvSpPr>
          <p:nvPr>
            <p:ph type="sldNum" sz="quarter" idx="5"/>
          </p:nvPr>
        </p:nvSpPr>
        <p:spPr>
          <a:noFill/>
        </p:spPr>
        <p:txBody>
          <a:bodyPr/>
          <a:lstStyle/>
          <a:p>
            <a:fld id="{11386FB1-8D59-4A18-8CDF-36796392F104}" type="slidenum">
              <a:rPr lang="en-US" smtClean="0">
                <a:latin typeface="Arial" pitchFamily="34" charset="0"/>
              </a:rPr>
              <a:pPr/>
              <a:t>2</a:t>
            </a:fld>
            <a:endParaRPr lang="en-US" smtClean="0">
              <a:latin typeface="Arial" pitchFamily="34" charset="0"/>
            </a:endParaRPr>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smtClean="0">
              <a:latin typeface="Arial" pitchFamily="34" charset="0"/>
            </a:endParaRPr>
          </a:p>
        </p:txBody>
      </p:sp>
      <p:sp>
        <p:nvSpPr>
          <p:cNvPr id="21508" name="Header Placeholder 3"/>
          <p:cNvSpPr>
            <a:spLocks noGrp="1"/>
          </p:cNvSpPr>
          <p:nvPr>
            <p:ph type="hdr" sz="quarter"/>
          </p:nvPr>
        </p:nvSpPr>
        <p:spPr>
          <a:noFill/>
        </p:spPr>
        <p:txBody>
          <a:bodyPr/>
          <a:lstStyle/>
          <a:p>
            <a:r>
              <a:rPr lang="en-US" smtClean="0">
                <a:latin typeface="Arial" pitchFamily="34" charset="0"/>
              </a:rPr>
              <a:t>Name:                                                   </a:t>
            </a:r>
          </a:p>
        </p:txBody>
      </p:sp>
      <p:sp>
        <p:nvSpPr>
          <p:cNvPr id="21509" name="Slide Number Placeholder 4"/>
          <p:cNvSpPr>
            <a:spLocks noGrp="1"/>
          </p:cNvSpPr>
          <p:nvPr>
            <p:ph type="sldNum" sz="quarter" idx="5"/>
          </p:nvPr>
        </p:nvSpPr>
        <p:spPr>
          <a:noFill/>
        </p:spPr>
        <p:txBody>
          <a:bodyPr/>
          <a:lstStyle/>
          <a:p>
            <a:fld id="{A79B6E47-01BB-4C87-9D8C-9A6258247AAC}" type="slidenum">
              <a:rPr lang="en-US" smtClean="0">
                <a:latin typeface="Arial" pitchFamily="34" charset="0"/>
              </a:rPr>
              <a:pPr/>
              <a:t>3</a:t>
            </a:fld>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22531" name="Rectangle 7"/>
          <p:cNvSpPr>
            <a:spLocks noGrp="1" noChangeArrowheads="1"/>
          </p:cNvSpPr>
          <p:nvPr>
            <p:ph type="sldNum" sz="quarter" idx="5"/>
          </p:nvPr>
        </p:nvSpPr>
        <p:spPr>
          <a:noFill/>
        </p:spPr>
        <p:txBody>
          <a:bodyPr/>
          <a:lstStyle/>
          <a:p>
            <a:fld id="{1672C30B-222C-42D9-8D0B-FCDED0BF7563}" type="slidenum">
              <a:rPr lang="en-US" smtClean="0">
                <a:latin typeface="Arial" pitchFamily="34" charset="0"/>
              </a:rPr>
              <a:pPr/>
              <a:t>4</a:t>
            </a:fld>
            <a:endParaRPr lang="en-US" smtClean="0">
              <a:latin typeface="Arial" pitchFamily="34" charset="0"/>
            </a:endParaRP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Name:                                                   </a:t>
            </a:r>
            <a:endParaRPr lang="en-US"/>
          </a:p>
        </p:txBody>
      </p:sp>
      <p:sp>
        <p:nvSpPr>
          <p:cNvPr id="5" name="Slide Number Placeholder 4"/>
          <p:cNvSpPr>
            <a:spLocks noGrp="1"/>
          </p:cNvSpPr>
          <p:nvPr>
            <p:ph type="sldNum" sz="quarter" idx="11"/>
          </p:nvPr>
        </p:nvSpPr>
        <p:spPr/>
        <p:txBody>
          <a:bodyPr/>
          <a:lstStyle/>
          <a:p>
            <a:pPr>
              <a:defRPr/>
            </a:pPr>
            <a:fld id="{92320E8C-A991-4EB3-8AEA-F0EDDFCC2EEC}"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Name:                                                   </a:t>
            </a:r>
            <a:endParaRPr lang="en-US"/>
          </a:p>
        </p:txBody>
      </p:sp>
      <p:sp>
        <p:nvSpPr>
          <p:cNvPr id="5" name="Slide Number Placeholder 4"/>
          <p:cNvSpPr>
            <a:spLocks noGrp="1"/>
          </p:cNvSpPr>
          <p:nvPr>
            <p:ph type="sldNum" sz="quarter" idx="11"/>
          </p:nvPr>
        </p:nvSpPr>
        <p:spPr/>
        <p:txBody>
          <a:bodyPr/>
          <a:lstStyle/>
          <a:p>
            <a:pPr>
              <a:defRPr/>
            </a:pPr>
            <a:fld id="{92320E8C-A991-4EB3-8AEA-F0EDDFCC2EEC}"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24579" name="Rectangle 7"/>
          <p:cNvSpPr>
            <a:spLocks noGrp="1" noChangeArrowheads="1"/>
          </p:cNvSpPr>
          <p:nvPr>
            <p:ph type="sldNum" sz="quarter" idx="5"/>
          </p:nvPr>
        </p:nvSpPr>
        <p:spPr>
          <a:noFill/>
        </p:spPr>
        <p:txBody>
          <a:bodyPr/>
          <a:lstStyle/>
          <a:p>
            <a:fld id="{19F204CD-849B-44B6-843C-0B384C1379C0}" type="slidenum">
              <a:rPr lang="en-US" smtClean="0">
                <a:latin typeface="Arial" pitchFamily="34" charset="0"/>
              </a:rPr>
              <a:pPr/>
              <a:t>7</a:t>
            </a:fld>
            <a:endParaRPr lang="en-US" smtClean="0">
              <a:latin typeface="Arial" pitchFamily="34" charset="0"/>
            </a:endParaRPr>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25603" name="Rectangle 7"/>
          <p:cNvSpPr>
            <a:spLocks noGrp="1" noChangeArrowheads="1"/>
          </p:cNvSpPr>
          <p:nvPr>
            <p:ph type="sldNum" sz="quarter" idx="5"/>
          </p:nvPr>
        </p:nvSpPr>
        <p:spPr>
          <a:noFill/>
        </p:spPr>
        <p:txBody>
          <a:bodyPr/>
          <a:lstStyle/>
          <a:p>
            <a:fld id="{2EC8A9FC-9553-4D0A-942E-54BF1190CB90}" type="slidenum">
              <a:rPr lang="en-US" smtClean="0">
                <a:latin typeface="Arial" pitchFamily="34" charset="0"/>
              </a:rPr>
              <a:pPr/>
              <a:t>8</a:t>
            </a:fld>
            <a:endParaRPr lang="en-US" smtClean="0">
              <a:latin typeface="Arial" pitchFamily="34" charset="0"/>
            </a:endParaRPr>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n-US" smtClean="0">
                <a:latin typeface="Arial" pitchFamily="34" charset="0"/>
              </a:rPr>
              <a:t>Name:                                                   </a:t>
            </a:r>
          </a:p>
        </p:txBody>
      </p:sp>
      <p:sp>
        <p:nvSpPr>
          <p:cNvPr id="26627" name="Rectangle 7"/>
          <p:cNvSpPr>
            <a:spLocks noGrp="1" noChangeArrowheads="1"/>
          </p:cNvSpPr>
          <p:nvPr>
            <p:ph type="sldNum" sz="quarter" idx="5"/>
          </p:nvPr>
        </p:nvSpPr>
        <p:spPr>
          <a:noFill/>
        </p:spPr>
        <p:txBody>
          <a:bodyPr/>
          <a:lstStyle/>
          <a:p>
            <a:fld id="{FA441FA4-F2D3-4FB4-A8F1-94EBD6A9FF09}" type="slidenum">
              <a:rPr lang="en-US" smtClean="0">
                <a:latin typeface="Arial" pitchFamily="34" charset="0"/>
              </a:rPr>
              <a:pPr/>
              <a:t>9</a:t>
            </a:fld>
            <a:endParaRPr lang="en-US" smtClean="0">
              <a:latin typeface="Arial" pitchFamily="34" charset="0"/>
            </a:endParaRPr>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1AE358-FC90-406D-BA79-6B0D9A9389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386B0A-202F-45EA-993F-CC3F6E1753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3AF429-6EA9-48AD-9B0D-3485F2FACE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5709F0-1374-4724-9943-CF8B4AD703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4ED4C7-9A77-40FD-9C93-D934EF49726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CF80D4-1043-493A-A340-65403125B4B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1F4FCD9-A936-4228-96D1-DE83EBE1BE9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576A07E-072A-4C89-B502-59BE84ECE20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4E8C6D2-65F7-44D0-8748-AEA057DDF1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079477-D3B8-4285-84B3-B4F0A84CAB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365FEE-EA49-4508-BD5F-15F1342358C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06B6D659-62AB-4918-9050-16697A88CD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7200" dirty="0" smtClean="0"/>
              <a:t/>
            </a:r>
            <a:br>
              <a:rPr lang="en-US" sz="7200" dirty="0" smtClean="0"/>
            </a:br>
            <a:r>
              <a:rPr lang="en-US" sz="7200" dirty="0" smtClean="0">
                <a:effectLst>
                  <a:outerShdw blurRad="38100" dist="38100" dir="2700000" algn="tl">
                    <a:srgbClr val="FFFFFF"/>
                  </a:outerShdw>
                </a:effectLst>
                <a:latin typeface="Berlin Sans FB" pitchFamily="34" charset="0"/>
              </a:rPr>
              <a:t>Welcome to</a:t>
            </a:r>
            <a:br>
              <a:rPr lang="en-US" sz="7200" dirty="0" smtClean="0">
                <a:effectLst>
                  <a:outerShdw blurRad="38100" dist="38100" dir="2700000" algn="tl">
                    <a:srgbClr val="FFFFFF"/>
                  </a:outerShdw>
                </a:effectLst>
                <a:latin typeface="Berlin Sans FB" pitchFamily="34" charset="0"/>
              </a:rPr>
            </a:br>
            <a:r>
              <a:rPr lang="en-US" sz="4000" dirty="0" smtClean="0">
                <a:effectLst>
                  <a:outerShdw blurRad="38100" dist="38100" dir="2700000" algn="tl">
                    <a:srgbClr val="FFFFFF"/>
                  </a:outerShdw>
                </a:effectLst>
                <a:latin typeface="Berlin Sans FB" pitchFamily="34" charset="0"/>
              </a:rPr>
              <a:t/>
            </a:r>
            <a:br>
              <a:rPr lang="en-US" sz="4000" dirty="0" smtClean="0">
                <a:effectLst>
                  <a:outerShdw blurRad="38100" dist="38100" dir="2700000" algn="tl">
                    <a:srgbClr val="FFFFFF"/>
                  </a:outerShdw>
                </a:effectLst>
                <a:latin typeface="Berlin Sans FB" pitchFamily="34" charset="0"/>
              </a:rPr>
            </a:br>
            <a:r>
              <a:rPr lang="en-US" sz="8800" dirty="0" smtClean="0">
                <a:effectLst>
                  <a:outerShdw blurRad="38100" dist="38100" dir="2700000" algn="tl">
                    <a:srgbClr val="FFFFFF"/>
                  </a:outerShdw>
                </a:effectLst>
                <a:latin typeface="Berlin Sans FB" pitchFamily="34" charset="0"/>
              </a:rPr>
              <a:t>Mrs. </a:t>
            </a:r>
            <a:r>
              <a:rPr lang="en-US" sz="8800" dirty="0" err="1" smtClean="0">
                <a:effectLst>
                  <a:outerShdw blurRad="38100" dist="38100" dir="2700000" algn="tl">
                    <a:srgbClr val="FFFFFF"/>
                  </a:outerShdw>
                </a:effectLst>
                <a:latin typeface="Berlin Sans FB" pitchFamily="34" charset="0"/>
              </a:rPr>
              <a:t>Theriot’s</a:t>
            </a:r>
            <a:r>
              <a:rPr lang="en-US" sz="8800" dirty="0" smtClean="0">
                <a:effectLst>
                  <a:outerShdw blurRad="38100" dist="38100" dir="2700000" algn="tl">
                    <a:srgbClr val="FFFFFF"/>
                  </a:outerShdw>
                </a:effectLst>
                <a:latin typeface="Berlin Sans FB" pitchFamily="34" charset="0"/>
              </a:rPr>
              <a:t/>
            </a:r>
            <a:br>
              <a:rPr lang="en-US" sz="8800" dirty="0" smtClean="0">
                <a:effectLst>
                  <a:outerShdw blurRad="38100" dist="38100" dir="2700000" algn="tl">
                    <a:srgbClr val="FFFFFF"/>
                  </a:outerShdw>
                </a:effectLst>
                <a:latin typeface="Berlin Sans FB" pitchFamily="34" charset="0"/>
              </a:rPr>
            </a:br>
            <a:r>
              <a:rPr lang="en-US" sz="4000" dirty="0" smtClean="0">
                <a:effectLst>
                  <a:outerShdw blurRad="38100" dist="38100" dir="2700000" algn="tl">
                    <a:srgbClr val="FFFFFF"/>
                  </a:outerShdw>
                </a:effectLst>
                <a:latin typeface="Berlin Sans FB" pitchFamily="34" charset="0"/>
              </a:rPr>
              <a:t/>
            </a:r>
            <a:br>
              <a:rPr lang="en-US" sz="4000" dirty="0" smtClean="0">
                <a:effectLst>
                  <a:outerShdw blurRad="38100" dist="38100" dir="2700000" algn="tl">
                    <a:srgbClr val="FFFFFF"/>
                  </a:outerShdw>
                </a:effectLst>
                <a:latin typeface="Berlin Sans FB" pitchFamily="34" charset="0"/>
              </a:rPr>
            </a:br>
            <a:r>
              <a:rPr lang="en-US" sz="7200" dirty="0" smtClean="0">
                <a:effectLst>
                  <a:outerShdw blurRad="38100" dist="38100" dir="2700000" algn="tl">
                    <a:srgbClr val="FFFFFF"/>
                  </a:outerShdw>
                </a:effectLst>
                <a:latin typeface="Berlin Sans FB" pitchFamily="34" charset="0"/>
              </a:rPr>
              <a:t> Class</a:t>
            </a:r>
            <a:r>
              <a:rPr lang="en-US" sz="4000" dirty="0" smtClean="0">
                <a:effectLst>
                  <a:outerShdw blurRad="38100" dist="38100" dir="2700000" algn="tl">
                    <a:srgbClr val="FFFFFF"/>
                  </a:outerShdw>
                </a:effectLst>
                <a:latin typeface="Berlin Sans FB" pitchFamily="34" charset="0"/>
              </a:rPr>
              <a:t/>
            </a:r>
            <a:br>
              <a:rPr lang="en-US" sz="4000" dirty="0" smtClean="0">
                <a:effectLst>
                  <a:outerShdw blurRad="38100" dist="38100" dir="2700000" algn="tl">
                    <a:srgbClr val="FFFFFF"/>
                  </a:outerShdw>
                </a:effectLst>
                <a:latin typeface="Berlin Sans FB" pitchFamily="34" charset="0"/>
              </a:rPr>
            </a:br>
            <a:endParaRPr lang="en-US" sz="4000" dirty="0" smtClean="0">
              <a:effectLst>
                <a:outerShdw blurRad="38100" dist="38100" dir="2700000" algn="tl">
                  <a:srgbClr val="FFFFFF"/>
                </a:outerShdw>
              </a:effectLst>
              <a:latin typeface="Berlin Sans FB" pitchFamily="34" charset="0"/>
            </a:endParaRPr>
          </a:p>
        </p:txBody>
      </p:sp>
      <p:pic>
        <p:nvPicPr>
          <p:cNvPr id="2051" name="Picture 4" descr="MMj03567130000[1]"/>
          <p:cNvPicPr>
            <a:picLocks noChangeAspect="1" noChangeArrowheads="1" noCrop="1"/>
          </p:cNvPicPr>
          <p:nvPr/>
        </p:nvPicPr>
        <p:blipFill>
          <a:blip r:embed="rId3" cstate="print"/>
          <a:srcRect/>
          <a:stretch>
            <a:fillRect/>
          </a:stretch>
        </p:blipFill>
        <p:spPr bwMode="auto">
          <a:xfrm>
            <a:off x="381000" y="4267200"/>
            <a:ext cx="2514600" cy="2136775"/>
          </a:xfrm>
          <a:prstGeom prst="rect">
            <a:avLst/>
          </a:prstGeom>
          <a:noFill/>
          <a:ln w="9525">
            <a:noFill/>
            <a:miter lim="800000"/>
            <a:headEnd/>
            <a:tailEnd/>
          </a:ln>
        </p:spPr>
      </p:pic>
      <p:pic>
        <p:nvPicPr>
          <p:cNvPr id="2052" name="Picture 6" descr="MCj03979950000[1]"/>
          <p:cNvPicPr>
            <a:picLocks noChangeAspect="1" noChangeArrowheads="1"/>
          </p:cNvPicPr>
          <p:nvPr/>
        </p:nvPicPr>
        <p:blipFill>
          <a:blip r:embed="rId4" cstate="print"/>
          <a:srcRect/>
          <a:stretch>
            <a:fillRect/>
          </a:stretch>
        </p:blipFill>
        <p:spPr bwMode="auto">
          <a:xfrm>
            <a:off x="6324600" y="4191000"/>
            <a:ext cx="2209800" cy="2206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z="6000" u="sng" smtClean="0">
                <a:effectLst>
                  <a:outerShdw blurRad="38100" dist="38100" dir="2700000" algn="tl">
                    <a:srgbClr val="FFFFFF"/>
                  </a:outerShdw>
                </a:effectLst>
                <a:latin typeface="Berlin Sans FB" pitchFamily="34" charset="0"/>
              </a:rPr>
              <a:t>Rewards</a:t>
            </a:r>
          </a:p>
        </p:txBody>
      </p:sp>
      <p:sp>
        <p:nvSpPr>
          <p:cNvPr id="10243" name="Rectangle 3"/>
          <p:cNvSpPr>
            <a:spLocks noGrp="1" noChangeArrowheads="1"/>
          </p:cNvSpPr>
          <p:nvPr>
            <p:ph type="body" idx="1"/>
          </p:nvPr>
        </p:nvSpPr>
        <p:spPr/>
        <p:txBody>
          <a:bodyPr/>
          <a:lstStyle/>
          <a:p>
            <a:pPr eaLnBrk="1" hangingPunct="1"/>
            <a:r>
              <a:rPr lang="en-US" sz="5400" dirty="0" smtClean="0">
                <a:latin typeface="Berlin Sans FB"/>
              </a:rPr>
              <a:t>Praise</a:t>
            </a:r>
          </a:p>
          <a:p>
            <a:pPr eaLnBrk="1" hangingPunct="1"/>
            <a:r>
              <a:rPr lang="en-US" sz="5400" dirty="0" smtClean="0">
                <a:latin typeface="Berlin Sans FB"/>
              </a:rPr>
              <a:t>Homework Passes</a:t>
            </a:r>
          </a:p>
          <a:p>
            <a:pPr eaLnBrk="1" hangingPunct="1"/>
            <a:r>
              <a:rPr lang="en-US" sz="5400" dirty="0" smtClean="0">
                <a:latin typeface="Berlin Sans FB"/>
              </a:rPr>
              <a:t> Pride Tokens</a:t>
            </a:r>
          </a:p>
          <a:p>
            <a:pPr eaLnBrk="1" hangingPunct="1"/>
            <a:r>
              <a:rPr lang="en-US" sz="5400" dirty="0" smtClean="0">
                <a:latin typeface="Berlin Sans FB"/>
              </a:rPr>
              <a:t>Seasonal </a:t>
            </a:r>
            <a:r>
              <a:rPr lang="en-US" sz="5400" dirty="0" smtClean="0">
                <a:latin typeface="Berlin Sans FB"/>
              </a:rPr>
              <a:t>Incentives</a:t>
            </a:r>
          </a:p>
          <a:p>
            <a:pPr eaLnBrk="1" hangingPunct="1"/>
            <a:r>
              <a:rPr lang="en-US" sz="5400" dirty="0" smtClean="0">
                <a:latin typeface="Berlin Sans FB"/>
              </a:rPr>
              <a:t>Treats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z="6000" u="sng" dirty="0" smtClean="0">
                <a:effectLst>
                  <a:outerShdw blurRad="38100" dist="38100" dir="2700000" algn="tl">
                    <a:srgbClr val="FFFFFF"/>
                  </a:outerShdw>
                </a:effectLst>
                <a:latin typeface="Berlin Sans FB" pitchFamily="34" charset="0"/>
              </a:rPr>
              <a:t>Consequences</a:t>
            </a:r>
          </a:p>
        </p:txBody>
      </p:sp>
      <p:sp>
        <p:nvSpPr>
          <p:cNvPr id="11267" name="Rectangle 3"/>
          <p:cNvSpPr>
            <a:spLocks noGrp="1" noChangeArrowheads="1"/>
          </p:cNvSpPr>
          <p:nvPr>
            <p:ph type="body" idx="1"/>
          </p:nvPr>
        </p:nvSpPr>
        <p:spPr>
          <a:xfrm>
            <a:off x="228600" y="1676400"/>
            <a:ext cx="8763000" cy="4953000"/>
          </a:xfrm>
        </p:spPr>
        <p:txBody>
          <a:bodyPr/>
          <a:lstStyle/>
          <a:p>
            <a:pPr eaLnBrk="1" hangingPunct="1"/>
            <a:r>
              <a:rPr lang="en-US" sz="2000" dirty="0" smtClean="0">
                <a:latin typeface="Berlin Sans FB"/>
              </a:rPr>
              <a:t>1</a:t>
            </a:r>
            <a:r>
              <a:rPr lang="en-US" sz="2000" baseline="30000" dirty="0" smtClean="0">
                <a:latin typeface="Berlin Sans FB"/>
              </a:rPr>
              <a:t>st</a:t>
            </a:r>
            <a:r>
              <a:rPr lang="en-US" sz="2000" dirty="0" smtClean="0">
                <a:latin typeface="Berlin Sans FB"/>
              </a:rPr>
              <a:t> Offense – Warning</a:t>
            </a:r>
          </a:p>
          <a:p>
            <a:pPr eaLnBrk="1" hangingPunct="1"/>
            <a:r>
              <a:rPr lang="en-US" sz="2000" dirty="0" smtClean="0">
                <a:latin typeface="Berlin Sans FB"/>
              </a:rPr>
              <a:t>2</a:t>
            </a:r>
            <a:r>
              <a:rPr lang="en-US" sz="2000" baseline="30000" dirty="0" smtClean="0">
                <a:latin typeface="Berlin Sans FB"/>
              </a:rPr>
              <a:t>nd</a:t>
            </a:r>
            <a:r>
              <a:rPr lang="en-US" sz="2000" dirty="0" smtClean="0">
                <a:latin typeface="Berlin Sans FB"/>
              </a:rPr>
              <a:t> Offense – Check 1 – Loss of privileges</a:t>
            </a:r>
          </a:p>
          <a:p>
            <a:pPr eaLnBrk="1" hangingPunct="1"/>
            <a:r>
              <a:rPr lang="en-US" sz="2000" dirty="0" smtClean="0">
                <a:latin typeface="Berlin Sans FB"/>
              </a:rPr>
              <a:t>3</a:t>
            </a:r>
            <a:r>
              <a:rPr lang="en-US" sz="2000" baseline="30000" dirty="0" smtClean="0">
                <a:latin typeface="Berlin Sans FB"/>
              </a:rPr>
              <a:t>rd</a:t>
            </a:r>
            <a:r>
              <a:rPr lang="en-US" sz="2000" dirty="0" smtClean="0">
                <a:latin typeface="Berlin Sans FB"/>
              </a:rPr>
              <a:t> Offense – Check 2 – Conference, Discipline Assignment or Parental Contact AND minor discipline infraction.</a:t>
            </a:r>
          </a:p>
          <a:p>
            <a:pPr eaLnBrk="1" hangingPunct="1"/>
            <a:r>
              <a:rPr lang="en-US" sz="2000" dirty="0" smtClean="0">
                <a:latin typeface="Berlin Sans FB"/>
              </a:rPr>
              <a:t>4</a:t>
            </a:r>
            <a:r>
              <a:rPr lang="en-US" sz="2000" baseline="30000" dirty="0" smtClean="0">
                <a:latin typeface="Berlin Sans FB"/>
              </a:rPr>
              <a:t>th</a:t>
            </a:r>
            <a:r>
              <a:rPr lang="en-US" sz="2000" dirty="0" smtClean="0">
                <a:latin typeface="Berlin Sans FB"/>
              </a:rPr>
              <a:t> Offense – Check 3 – Major Office </a:t>
            </a:r>
            <a:r>
              <a:rPr lang="en-US" sz="2000" dirty="0" smtClean="0">
                <a:latin typeface="Berlin Sans FB"/>
              </a:rPr>
              <a:t>Referral</a:t>
            </a:r>
            <a:endParaRPr lang="en-US" sz="2000" dirty="0" smtClean="0">
              <a:latin typeface="Berlin Sans FB"/>
            </a:endParaRPr>
          </a:p>
          <a:p>
            <a:pPr eaLnBrk="1" hangingPunct="1"/>
            <a:r>
              <a:rPr lang="en-US" sz="1800" dirty="0" smtClean="0">
                <a:latin typeface="Berlin Sans FB"/>
              </a:rPr>
              <a:t>Incomplete or unsigned discipline assignments will result in a referral.</a:t>
            </a:r>
          </a:p>
          <a:p>
            <a:pPr eaLnBrk="1" hangingPunct="1"/>
            <a:r>
              <a:rPr lang="en-US" sz="1800" dirty="0" smtClean="0">
                <a:latin typeface="Berlin Sans FB"/>
              </a:rPr>
              <a:t>Infractions </a:t>
            </a:r>
            <a:r>
              <a:rPr lang="en-US" sz="1800" dirty="0" smtClean="0">
                <a:latin typeface="Berlin Sans FB"/>
              </a:rPr>
              <a:t>such as sleeping in class or refusal to work will result in loss of class participation </a:t>
            </a:r>
            <a:r>
              <a:rPr lang="en-US" sz="1800" dirty="0" smtClean="0">
                <a:latin typeface="Berlin Sans FB"/>
              </a:rPr>
              <a:t>points</a:t>
            </a:r>
            <a:r>
              <a:rPr lang="en-US" sz="1800" dirty="0">
                <a:latin typeface="Berlin Sans FB"/>
              </a:rPr>
              <a:t> </a:t>
            </a:r>
            <a:r>
              <a:rPr lang="en-US" sz="1800" dirty="0" smtClean="0">
                <a:latin typeface="Berlin Sans FB"/>
              </a:rPr>
              <a:t>unless it becomes habitual, then it will become a discipline issue.</a:t>
            </a:r>
          </a:p>
          <a:p>
            <a:pPr marL="0" indent="0" eaLnBrk="1" hangingPunct="1">
              <a:buNone/>
            </a:pPr>
            <a:endParaRPr lang="en-US" sz="1800" dirty="0" smtClean="0">
              <a:latin typeface="Berlin Sans FB"/>
            </a:endParaRPr>
          </a:p>
          <a:p>
            <a:pPr marL="0" indent="0" eaLnBrk="1" hangingPunct="1">
              <a:buNone/>
            </a:pPr>
            <a:r>
              <a:rPr lang="en-US" sz="2400" dirty="0" smtClean="0">
                <a:latin typeface="Berlin Sans FB"/>
              </a:rPr>
              <a:t>* </a:t>
            </a:r>
            <a:r>
              <a:rPr lang="en-US" sz="2800" dirty="0" smtClean="0">
                <a:latin typeface="Berlin Sans FB"/>
              </a:rPr>
              <a:t>If cell phones are visible or being used in class, you will be asked to turn it in for the remainder of the class if it is a first offense.  Any additional offense will result in a major referral and the phone being turned into the office.</a:t>
            </a:r>
            <a:endParaRPr lang="en-US" sz="2800" dirty="0" smtClean="0">
              <a:latin typeface="Berlin Sans FB"/>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z="6000" u="sng" dirty="0" smtClean="0">
                <a:effectLst>
                  <a:outerShdw blurRad="38100" dist="38100" dir="2700000" algn="tl">
                    <a:srgbClr val="FFFFFF"/>
                  </a:outerShdw>
                </a:effectLst>
                <a:latin typeface="Berlin Sans FB" pitchFamily="34" charset="0"/>
              </a:rPr>
              <a:t>Homework and Participation</a:t>
            </a:r>
          </a:p>
        </p:txBody>
      </p:sp>
      <p:sp>
        <p:nvSpPr>
          <p:cNvPr id="12291" name="Rectangle 3"/>
          <p:cNvSpPr>
            <a:spLocks noGrp="1" noChangeArrowheads="1"/>
          </p:cNvSpPr>
          <p:nvPr>
            <p:ph type="body" idx="1"/>
          </p:nvPr>
        </p:nvSpPr>
        <p:spPr>
          <a:xfrm>
            <a:off x="228600" y="1981200"/>
            <a:ext cx="8763000" cy="4449763"/>
          </a:xfrm>
        </p:spPr>
        <p:txBody>
          <a:bodyPr/>
          <a:lstStyle/>
          <a:p>
            <a:pPr eaLnBrk="1" hangingPunct="1"/>
            <a:r>
              <a:rPr lang="en-US" dirty="0" smtClean="0">
                <a:latin typeface="Berlin Sans FB"/>
              </a:rPr>
              <a:t>Homework and participation are averaged together to form 1 test grade.</a:t>
            </a:r>
          </a:p>
          <a:p>
            <a:pPr eaLnBrk="1" hangingPunct="1"/>
            <a:r>
              <a:rPr lang="en-US" dirty="0" smtClean="0">
                <a:latin typeface="Berlin Sans FB"/>
              </a:rPr>
              <a:t>Missed homework results in loss of privileges and a drop in your homework and participation average.</a:t>
            </a:r>
          </a:p>
          <a:p>
            <a:pPr eaLnBrk="1" hangingPunct="1"/>
            <a:r>
              <a:rPr lang="en-US" dirty="0" smtClean="0">
                <a:latin typeface="Berlin Sans FB"/>
              </a:rPr>
              <a:t>Each student starts with 20 participation points.  Refusing to complete </a:t>
            </a:r>
            <a:r>
              <a:rPr lang="en-US" dirty="0" smtClean="0">
                <a:latin typeface="Berlin Sans FB"/>
              </a:rPr>
              <a:t>assignments, sleeping, or not being an active participant in class activities will result </a:t>
            </a:r>
            <a:r>
              <a:rPr lang="en-US" dirty="0" smtClean="0">
                <a:latin typeface="Berlin Sans FB"/>
              </a:rPr>
              <a:t>in point deductions.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z="6000" u="sng" smtClean="0">
                <a:effectLst>
                  <a:outerShdw blurRad="38100" dist="38100" dir="2700000" algn="tl">
                    <a:srgbClr val="FFFFFF"/>
                  </a:outerShdw>
                </a:effectLst>
                <a:latin typeface="Berlin Sans FB" pitchFamily="34" charset="0"/>
              </a:rPr>
              <a:t>???  Block Classes ???</a:t>
            </a:r>
          </a:p>
        </p:txBody>
      </p:sp>
      <p:sp>
        <p:nvSpPr>
          <p:cNvPr id="13315" name="Rectangle 3"/>
          <p:cNvSpPr>
            <a:spLocks noGrp="1" noChangeArrowheads="1"/>
          </p:cNvSpPr>
          <p:nvPr>
            <p:ph type="body" idx="1"/>
          </p:nvPr>
        </p:nvSpPr>
        <p:spPr/>
        <p:txBody>
          <a:bodyPr/>
          <a:lstStyle/>
          <a:p>
            <a:pPr algn="ctr" eaLnBrk="1" hangingPunct="1">
              <a:lnSpc>
                <a:spcPct val="90000"/>
              </a:lnSpc>
              <a:buFontTx/>
              <a:buNone/>
            </a:pPr>
            <a:r>
              <a:rPr lang="en-US" sz="4000" dirty="0" smtClean="0"/>
              <a:t>Block classes allow you to get 2 extra credits in 1 school year as compared to a regular class schedule.</a:t>
            </a:r>
          </a:p>
          <a:p>
            <a:pPr algn="ctr" eaLnBrk="1" hangingPunct="1">
              <a:lnSpc>
                <a:spcPct val="90000"/>
              </a:lnSpc>
              <a:buFontTx/>
              <a:buNone/>
            </a:pPr>
            <a:r>
              <a:rPr lang="en-US" sz="4000" dirty="0" smtClean="0"/>
              <a:t>Successful completion of all of your courses this year will earn you 8 credits toward graduation.</a:t>
            </a:r>
          </a:p>
          <a:p>
            <a:pPr algn="ctr" eaLnBrk="1" hangingPunct="1">
              <a:lnSpc>
                <a:spcPct val="90000"/>
              </a:lnSpc>
              <a:buFontTx/>
              <a:buNone/>
            </a:pPr>
            <a:endParaRPr lang="en-US" sz="4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z="6000" u="sng" smtClean="0">
                <a:effectLst>
                  <a:outerShdw blurRad="38100" dist="38100" dir="2700000" algn="tl">
                    <a:srgbClr val="FFFFFF"/>
                  </a:outerShdw>
                </a:effectLst>
                <a:latin typeface="Berlin Sans FB" pitchFamily="34" charset="0"/>
              </a:rPr>
              <a:t>???  Block Classes ???</a:t>
            </a:r>
          </a:p>
        </p:txBody>
      </p:sp>
      <p:sp>
        <p:nvSpPr>
          <p:cNvPr id="14339" name="Rectangle 3"/>
          <p:cNvSpPr>
            <a:spLocks noGrp="1" noChangeArrowheads="1"/>
          </p:cNvSpPr>
          <p:nvPr>
            <p:ph type="body" idx="1"/>
          </p:nvPr>
        </p:nvSpPr>
        <p:spPr>
          <a:xfrm>
            <a:off x="381000" y="1524000"/>
            <a:ext cx="8458200" cy="4144963"/>
          </a:xfrm>
        </p:spPr>
        <p:txBody>
          <a:bodyPr/>
          <a:lstStyle/>
          <a:p>
            <a:pPr algn="ctr" eaLnBrk="1" hangingPunct="1">
              <a:buFontTx/>
              <a:buNone/>
            </a:pPr>
            <a:r>
              <a:rPr lang="en-US" sz="4800" dirty="0" smtClean="0">
                <a:latin typeface="Berlin Sans FB"/>
              </a:rPr>
              <a:t>GRADING</a:t>
            </a:r>
          </a:p>
          <a:p>
            <a:pPr eaLnBrk="1" hangingPunct="1"/>
            <a:r>
              <a:rPr lang="en-US" sz="3400" dirty="0" smtClean="0">
                <a:latin typeface="Berlin Sans FB"/>
              </a:rPr>
              <a:t>You will get report cards once every 9 weeks.</a:t>
            </a:r>
          </a:p>
          <a:p>
            <a:pPr eaLnBrk="1" hangingPunct="1"/>
            <a:r>
              <a:rPr lang="en-US" sz="3400" dirty="0" smtClean="0">
                <a:latin typeface="Berlin Sans FB"/>
              </a:rPr>
              <a:t>You will have exams once every 9 weeks.</a:t>
            </a:r>
          </a:p>
          <a:p>
            <a:pPr eaLnBrk="1" hangingPunct="1"/>
            <a:r>
              <a:rPr lang="en-US" sz="3400" dirty="0" smtClean="0">
                <a:latin typeface="Berlin Sans FB"/>
              </a:rPr>
              <a:t>Each full unit class has 2 grading periods.</a:t>
            </a:r>
          </a:p>
          <a:p>
            <a:pPr eaLnBrk="1" hangingPunct="1"/>
            <a:r>
              <a:rPr lang="en-US" sz="3400" dirty="0" smtClean="0">
                <a:latin typeface="Berlin Sans FB"/>
              </a:rPr>
              <a:t>Each ½ unit class has 1 grading period.</a:t>
            </a:r>
          </a:p>
          <a:p>
            <a:pPr algn="ctr" eaLnBrk="1" hangingPunct="1">
              <a:buFontTx/>
              <a:buNone/>
            </a:pPr>
            <a:endParaRPr lang="en-US" sz="4000" dirty="0" smtClean="0">
              <a:latin typeface="Berlin Sans FB"/>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6000" u="sng" smtClean="0">
                <a:effectLst>
                  <a:outerShdw blurRad="38100" dist="38100" dir="2700000" algn="tl">
                    <a:srgbClr val="FFFFFF"/>
                  </a:outerShdw>
                </a:effectLst>
                <a:latin typeface="Berlin Sans FB" pitchFamily="34" charset="0"/>
              </a:rPr>
              <a:t>???  Block Classes ???</a:t>
            </a:r>
          </a:p>
        </p:txBody>
      </p:sp>
      <p:sp>
        <p:nvSpPr>
          <p:cNvPr id="15363" name="Rectangle 3"/>
          <p:cNvSpPr>
            <a:spLocks noGrp="1" noChangeArrowheads="1"/>
          </p:cNvSpPr>
          <p:nvPr>
            <p:ph type="body" idx="1"/>
          </p:nvPr>
        </p:nvSpPr>
        <p:spPr>
          <a:xfrm>
            <a:off x="228600" y="1752600"/>
            <a:ext cx="8610600" cy="4876800"/>
          </a:xfrm>
        </p:spPr>
        <p:txBody>
          <a:bodyPr/>
          <a:lstStyle/>
          <a:p>
            <a:pPr algn="ctr" eaLnBrk="1" hangingPunct="1">
              <a:buFontTx/>
              <a:buNone/>
            </a:pPr>
            <a:r>
              <a:rPr lang="en-US" sz="4400" dirty="0" smtClean="0">
                <a:latin typeface="Berlin Sans FB"/>
              </a:rPr>
              <a:t>ATTENDANCE</a:t>
            </a:r>
          </a:p>
          <a:p>
            <a:pPr algn="ctr" eaLnBrk="1" hangingPunct="1">
              <a:buFontTx/>
              <a:buNone/>
            </a:pPr>
            <a:r>
              <a:rPr lang="en-US" sz="2400" dirty="0" smtClean="0">
                <a:latin typeface="Berlin Sans FB"/>
              </a:rPr>
              <a:t>Attendance is extremely important in block classes. Missing one block class is equivalent to missing two regular classes.  It is very hard to catch up if you miss consecutive days.</a:t>
            </a:r>
          </a:p>
          <a:p>
            <a:pPr algn="ctr" eaLnBrk="1" hangingPunct="1">
              <a:buFontTx/>
              <a:buNone/>
            </a:pPr>
            <a:endParaRPr lang="en-US" sz="2400" dirty="0" smtClean="0">
              <a:latin typeface="Berlin Sans FB"/>
            </a:endParaRPr>
          </a:p>
          <a:p>
            <a:pPr algn="ctr" eaLnBrk="1" hangingPunct="1">
              <a:buFontTx/>
              <a:buNone/>
            </a:pPr>
            <a:r>
              <a:rPr lang="en-US" sz="2400" dirty="0" smtClean="0">
                <a:latin typeface="Berlin Sans FB"/>
              </a:rPr>
              <a:t>If you miss more than 7 days of a block course in </a:t>
            </a:r>
            <a:r>
              <a:rPr lang="en-US" sz="2400" u="sng" dirty="0" smtClean="0">
                <a:latin typeface="Berlin Sans FB"/>
              </a:rPr>
              <a:t>one semester</a:t>
            </a:r>
            <a:r>
              <a:rPr lang="en-US" sz="2400" dirty="0" smtClean="0">
                <a:latin typeface="Berlin Sans FB"/>
              </a:rPr>
              <a:t> you will not get credit for that course.</a:t>
            </a:r>
          </a:p>
          <a:p>
            <a:pPr algn="ctr" eaLnBrk="1" hangingPunct="1">
              <a:buFontTx/>
              <a:buNone/>
            </a:pPr>
            <a:r>
              <a:rPr lang="en-US" sz="2400" dirty="0" smtClean="0">
                <a:latin typeface="Berlin Sans FB"/>
              </a:rPr>
              <a:t>For ½ unit courses the limit is 3 days</a:t>
            </a:r>
            <a:r>
              <a:rPr lang="en-US" dirty="0" smtClean="0">
                <a:latin typeface="Berlin Sans FB"/>
              </a:rPr>
              <a:t>.</a:t>
            </a:r>
          </a:p>
          <a:p>
            <a:pPr algn="ctr" eaLnBrk="1" hangingPunct="1">
              <a:buFontTx/>
              <a:buNone/>
            </a:pPr>
            <a:r>
              <a:rPr lang="en-US" dirty="0" smtClean="0">
                <a:latin typeface="Berlin Sans FB"/>
              </a:rPr>
              <a:t>*New law states that after 5 unexcused absences driving privileges may be revoked in this state.</a:t>
            </a:r>
            <a:endParaRPr lang="en-US" dirty="0" smtClean="0">
              <a:latin typeface="Berlin Sans FB"/>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z="6000" u="sng" smtClean="0">
                <a:effectLst>
                  <a:outerShdw blurRad="38100" dist="38100" dir="2700000" algn="tl">
                    <a:srgbClr val="FFFFFF"/>
                  </a:outerShdw>
                </a:effectLst>
                <a:latin typeface="Berlin Sans FB" pitchFamily="34" charset="0"/>
              </a:rPr>
              <a:t>Assignment</a:t>
            </a:r>
          </a:p>
        </p:txBody>
      </p:sp>
      <p:sp>
        <p:nvSpPr>
          <p:cNvPr id="16387" name="Rectangle 3"/>
          <p:cNvSpPr>
            <a:spLocks noGrp="1" noChangeArrowheads="1"/>
          </p:cNvSpPr>
          <p:nvPr>
            <p:ph type="body" idx="1"/>
          </p:nvPr>
        </p:nvSpPr>
        <p:spPr/>
        <p:txBody>
          <a:bodyPr/>
          <a:lstStyle/>
          <a:p>
            <a:pPr marL="609600" indent="-609600" eaLnBrk="1" hangingPunct="1">
              <a:buFontTx/>
              <a:buNone/>
            </a:pPr>
            <a:r>
              <a:rPr lang="en-US" dirty="0" smtClean="0">
                <a:latin typeface="Berlin Sans FB"/>
              </a:rPr>
              <a:t>1.  List the advantages of block classes.</a:t>
            </a:r>
          </a:p>
          <a:p>
            <a:pPr marL="609600" indent="-609600" eaLnBrk="1" hangingPunct="1">
              <a:buFontTx/>
              <a:buNone/>
            </a:pPr>
            <a:endParaRPr lang="en-US" dirty="0" smtClean="0">
              <a:latin typeface="Berlin Sans FB"/>
            </a:endParaRPr>
          </a:p>
          <a:p>
            <a:pPr marL="609600" indent="-609600" eaLnBrk="1" hangingPunct="1">
              <a:buFontTx/>
              <a:buAutoNum type="arabicPeriod" startAt="2"/>
            </a:pPr>
            <a:r>
              <a:rPr lang="en-US" dirty="0" smtClean="0">
                <a:latin typeface="Berlin Sans FB"/>
              </a:rPr>
              <a:t>List the disadvantages of block classes.</a:t>
            </a:r>
          </a:p>
          <a:p>
            <a:pPr marL="609600" indent="-609600" eaLnBrk="1" hangingPunct="1">
              <a:buFontTx/>
              <a:buNone/>
            </a:pPr>
            <a:endParaRPr lang="en-US" dirty="0" smtClean="0">
              <a:latin typeface="Berlin Sans FB"/>
            </a:endParaRPr>
          </a:p>
          <a:p>
            <a:pPr marL="609600" indent="-609600" eaLnBrk="1" hangingPunct="1">
              <a:buFontTx/>
              <a:buNone/>
            </a:pPr>
            <a:r>
              <a:rPr lang="en-US" dirty="0" smtClean="0">
                <a:latin typeface="Berlin Sans FB"/>
              </a:rPr>
              <a:t>3.  Allie has braces and has to see the orthodontist every 2 weeks.  What can she do to avoid missing school?</a:t>
            </a:r>
          </a:p>
          <a:p>
            <a:pPr marL="609600" indent="-609600" eaLnBrk="1" hangingPunct="1">
              <a:buFontTx/>
              <a:buNone/>
            </a:pPr>
            <a:endParaRPr lang="en-US" dirty="0" smtClean="0">
              <a:latin typeface="Berlin Sans FB"/>
            </a:endParaRPr>
          </a:p>
          <a:p>
            <a:pPr marL="609600" indent="-609600" eaLnBrk="1" hangingPunct="1">
              <a:buFontTx/>
              <a:buNone/>
            </a:pPr>
            <a:endParaRPr lang="en-US" dirty="0" smtClean="0">
              <a:latin typeface="Berlin Sans FB"/>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838200"/>
            <a:ext cx="8229600" cy="5287963"/>
          </a:xfrm>
        </p:spPr>
        <p:txBody>
          <a:bodyPr/>
          <a:lstStyle/>
          <a:p>
            <a:pPr algn="ctr" eaLnBrk="1" hangingPunct="1">
              <a:buFontTx/>
              <a:buNone/>
              <a:defRPr/>
            </a:pPr>
            <a:r>
              <a:rPr lang="en-US" sz="9600" u="sng" smtClean="0">
                <a:effectLst>
                  <a:outerShdw blurRad="38100" dist="38100" dir="2700000" algn="tl">
                    <a:srgbClr val="FFFFFF"/>
                  </a:outerShdw>
                </a:effectLst>
                <a:latin typeface="Berlin Sans FB" pitchFamily="34" charset="0"/>
              </a:rPr>
              <a:t>Any Questions</a:t>
            </a:r>
            <a:endParaRPr lang="en-US" sz="8800" u="sng" smtClean="0">
              <a:effectLst>
                <a:outerShdw blurRad="38100" dist="38100" dir="2700000" algn="tl">
                  <a:srgbClr val="FFFFFF"/>
                </a:outerShdw>
              </a:effectLst>
              <a:latin typeface="Berlin Sans FB" pitchFamily="34" charset="0"/>
            </a:endParaRPr>
          </a:p>
          <a:p>
            <a:pPr algn="ctr" eaLnBrk="1" hangingPunct="1">
              <a:buFontTx/>
              <a:buNone/>
              <a:defRPr/>
            </a:pPr>
            <a:r>
              <a:rPr lang="en-US" sz="8800" smtClean="0">
                <a:effectLst>
                  <a:outerShdw blurRad="38100" dist="38100" dir="2700000" algn="tl">
                    <a:srgbClr val="FFFFFF"/>
                  </a:outerShdw>
                </a:effectLst>
                <a:latin typeface="Berlin Sans FB" pitchFamily="34" charset="0"/>
              </a:rPr>
              <a:t>?</a:t>
            </a:r>
          </a:p>
          <a:p>
            <a:pPr algn="ctr" eaLnBrk="1" hangingPunct="1">
              <a:buFontTx/>
              <a:buNone/>
              <a:defRPr/>
            </a:pPr>
            <a:r>
              <a:rPr lang="en-US" sz="8800" smtClean="0">
                <a:effectLst>
                  <a:outerShdw blurRad="38100" dist="38100" dir="2700000" algn="tl">
                    <a:srgbClr val="FFFFFF"/>
                  </a:outerShdw>
                </a:effectLst>
                <a:latin typeface="Berlin Sans FB" pitchFamily="34"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6600" u="sng" dirty="0" smtClean="0">
                <a:effectLst>
                  <a:outerShdw blurRad="38100" dist="38100" dir="2700000" algn="tl">
                    <a:srgbClr val="FFFFFF"/>
                  </a:outerShdw>
                </a:effectLst>
                <a:latin typeface="Berlin Sans FB" pitchFamily="34" charset="0"/>
              </a:rPr>
              <a:t>About Me</a:t>
            </a:r>
          </a:p>
        </p:txBody>
      </p:sp>
      <p:sp>
        <p:nvSpPr>
          <p:cNvPr id="3075" name="Rectangle 3"/>
          <p:cNvSpPr>
            <a:spLocks noGrp="1" noChangeArrowheads="1"/>
          </p:cNvSpPr>
          <p:nvPr>
            <p:ph type="body" idx="1"/>
          </p:nvPr>
        </p:nvSpPr>
        <p:spPr>
          <a:xfrm>
            <a:off x="152400" y="1600200"/>
            <a:ext cx="8763000" cy="4525963"/>
          </a:xfrm>
        </p:spPr>
        <p:txBody>
          <a:bodyPr/>
          <a:lstStyle/>
          <a:p>
            <a:pPr eaLnBrk="1" hangingPunct="1">
              <a:lnSpc>
                <a:spcPct val="90000"/>
              </a:lnSpc>
            </a:pPr>
            <a:r>
              <a:rPr lang="en-US" sz="3600" dirty="0" smtClean="0">
                <a:latin typeface="Berlin Sans FB"/>
              </a:rPr>
              <a:t>This is my </a:t>
            </a:r>
            <a:r>
              <a:rPr lang="en-US" sz="3600" dirty="0" smtClean="0">
                <a:latin typeface="Berlin Sans FB"/>
              </a:rPr>
              <a:t>16</a:t>
            </a:r>
            <a:r>
              <a:rPr lang="en-US" sz="3600" baseline="30000" dirty="0" smtClean="0">
                <a:latin typeface="Berlin Sans FB"/>
              </a:rPr>
              <a:t>th</a:t>
            </a:r>
            <a:r>
              <a:rPr lang="en-US" sz="3600" dirty="0" smtClean="0">
                <a:latin typeface="Berlin Sans FB"/>
              </a:rPr>
              <a:t>year </a:t>
            </a:r>
            <a:r>
              <a:rPr lang="en-US" sz="3600" dirty="0" smtClean="0">
                <a:latin typeface="Berlin Sans FB"/>
              </a:rPr>
              <a:t>teaching.</a:t>
            </a:r>
          </a:p>
          <a:p>
            <a:pPr eaLnBrk="1" hangingPunct="1">
              <a:lnSpc>
                <a:spcPct val="90000"/>
              </a:lnSpc>
            </a:pPr>
            <a:r>
              <a:rPr lang="en-US" sz="3600" dirty="0" smtClean="0">
                <a:latin typeface="Berlin Sans FB"/>
              </a:rPr>
              <a:t>I taught at BRM for 4 years and NMS for 3 years.</a:t>
            </a:r>
          </a:p>
          <a:p>
            <a:pPr eaLnBrk="1" hangingPunct="1">
              <a:lnSpc>
                <a:spcPct val="90000"/>
              </a:lnSpc>
            </a:pPr>
            <a:r>
              <a:rPr lang="en-US" sz="3600" dirty="0" smtClean="0">
                <a:latin typeface="Berlin Sans FB"/>
              </a:rPr>
              <a:t>This is my </a:t>
            </a:r>
            <a:r>
              <a:rPr lang="en-US" sz="3600" dirty="0" smtClean="0">
                <a:latin typeface="Berlin Sans FB"/>
              </a:rPr>
              <a:t>ninth </a:t>
            </a:r>
            <a:r>
              <a:rPr lang="en-US" sz="3600" dirty="0" smtClean="0">
                <a:latin typeface="Berlin Sans FB"/>
              </a:rPr>
              <a:t>year at AHS.</a:t>
            </a:r>
          </a:p>
          <a:p>
            <a:pPr eaLnBrk="1" hangingPunct="1">
              <a:lnSpc>
                <a:spcPct val="90000"/>
              </a:lnSpc>
            </a:pPr>
            <a:endParaRPr lang="en-US" sz="1200" dirty="0" smtClean="0">
              <a:latin typeface="Berlin Sans FB"/>
            </a:endParaRPr>
          </a:p>
          <a:p>
            <a:pPr eaLnBrk="1" hangingPunct="1">
              <a:lnSpc>
                <a:spcPct val="90000"/>
              </a:lnSpc>
              <a:buNone/>
            </a:pPr>
            <a:r>
              <a:rPr lang="en-US" sz="3600" dirty="0" smtClean="0">
                <a:latin typeface="Berlin Sans FB"/>
              </a:rPr>
              <a:t>Contact </a:t>
            </a:r>
            <a:r>
              <a:rPr lang="en-US" sz="3600" dirty="0" err="1" smtClean="0">
                <a:latin typeface="Berlin Sans FB"/>
              </a:rPr>
              <a:t>Information:</a:t>
            </a:r>
            <a:r>
              <a:rPr lang="en-US" sz="3600" u="sng" dirty="0" err="1" smtClean="0">
                <a:latin typeface="Berlin Sans FB"/>
              </a:rPr>
              <a:t>etheriot.weebly.com</a:t>
            </a:r>
            <a:endParaRPr lang="en-US" sz="3600" u="sng" dirty="0" smtClean="0">
              <a:latin typeface="Berlin Sans FB"/>
            </a:endParaRPr>
          </a:p>
          <a:p>
            <a:pPr eaLnBrk="1" hangingPunct="1">
              <a:lnSpc>
                <a:spcPct val="90000"/>
              </a:lnSpc>
              <a:buNone/>
            </a:pPr>
            <a:r>
              <a:rPr lang="en-US" b="1" dirty="0" smtClean="0">
                <a:latin typeface="Berlin Sans FB"/>
              </a:rPr>
              <a:t>etheriot@assumptionschools.com</a:t>
            </a:r>
          </a:p>
          <a:p>
            <a:pPr eaLnBrk="1" hangingPunct="1">
              <a:lnSpc>
                <a:spcPct val="90000"/>
              </a:lnSpc>
              <a:buNone/>
            </a:pPr>
            <a:r>
              <a:rPr lang="en-US" b="1" dirty="0" smtClean="0">
                <a:latin typeface="Berlin Sans FB"/>
              </a:rPr>
              <a:t>   Call 369-2956 (ext. 2205) to schedule a conference</a:t>
            </a:r>
          </a:p>
          <a:p>
            <a:pPr eaLnBrk="1" hangingPunct="1">
              <a:lnSpc>
                <a:spcPct val="90000"/>
              </a:lnSpc>
              <a:buNone/>
            </a:pPr>
            <a:r>
              <a:rPr lang="en-US" b="1" dirty="0" smtClean="0">
                <a:latin typeface="Berlin Sans FB"/>
              </a:rPr>
              <a:t>   My planning time is from </a:t>
            </a:r>
            <a:r>
              <a:rPr lang="en-US" b="1" dirty="0" smtClean="0">
                <a:latin typeface="Berlin Sans FB"/>
              </a:rPr>
              <a:t>1:00 –2:20</a:t>
            </a:r>
            <a:endParaRPr lang="en-US" b="1" dirty="0" smtClean="0">
              <a:latin typeface="Berlin Sans FB"/>
            </a:endParaRPr>
          </a:p>
          <a:p>
            <a:pPr eaLnBrk="1" hangingPunct="1">
              <a:lnSpc>
                <a:spcPct val="90000"/>
              </a:lnSpc>
              <a:buFontTx/>
              <a:buNone/>
            </a:pPr>
            <a:endParaRPr lang="en-US" sz="3600" dirty="0" smtClean="0">
              <a:latin typeface="Berlin Sans FB"/>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u="sng" smtClean="0"/>
              <a:t>More About Me</a:t>
            </a:r>
            <a:br>
              <a:rPr lang="en-US" u="sng" smtClean="0"/>
            </a:br>
            <a:endParaRPr lang="en-US" u="sng" smtClean="0"/>
          </a:p>
        </p:txBody>
      </p:sp>
      <p:sp>
        <p:nvSpPr>
          <p:cNvPr id="4099" name="TextBox 2"/>
          <p:cNvSpPr txBox="1">
            <a:spLocks noChangeArrowheads="1"/>
          </p:cNvSpPr>
          <p:nvPr/>
        </p:nvSpPr>
        <p:spPr bwMode="auto">
          <a:xfrm>
            <a:off x="457200" y="1066800"/>
            <a:ext cx="8305800" cy="1569660"/>
          </a:xfrm>
          <a:prstGeom prst="rect">
            <a:avLst/>
          </a:prstGeom>
          <a:noFill/>
          <a:ln w="9525">
            <a:noFill/>
            <a:miter lim="800000"/>
            <a:headEnd/>
            <a:tailEnd/>
          </a:ln>
        </p:spPr>
        <p:txBody>
          <a:bodyPr>
            <a:spAutoFit/>
          </a:bodyPr>
          <a:lstStyle/>
          <a:p>
            <a:pPr>
              <a:buFont typeface="Arial" pitchFamily="34" charset="0"/>
              <a:buChar char="•"/>
            </a:pPr>
            <a:r>
              <a:rPr lang="en-US" sz="3200" dirty="0"/>
              <a:t>   My husband Joey and </a:t>
            </a:r>
            <a:r>
              <a:rPr lang="en-US" sz="3200" dirty="0" smtClean="0"/>
              <a:t>I have 2 children.  Allie is </a:t>
            </a:r>
            <a:r>
              <a:rPr lang="en-US" sz="3200" dirty="0" smtClean="0"/>
              <a:t>5 </a:t>
            </a:r>
            <a:r>
              <a:rPr lang="en-US" sz="3200" dirty="0" smtClean="0"/>
              <a:t>and Jacob is </a:t>
            </a:r>
            <a:r>
              <a:rPr lang="en-US" sz="3200" dirty="0" smtClean="0"/>
              <a:t>2</a:t>
            </a:r>
            <a:r>
              <a:rPr lang="en-US" sz="3200" dirty="0" smtClean="0"/>
              <a:t>.</a:t>
            </a:r>
          </a:p>
          <a:p>
            <a:endParaRPr lang="en-US" sz="3200" dirty="0" smtClean="0"/>
          </a:p>
        </p:txBody>
      </p:sp>
      <p:pic>
        <p:nvPicPr>
          <p:cNvPr id="1026" name="Picture 2" descr="C:\Users\student.AHS\Desktop\10547563_696365603745977_6637242956291209328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286000"/>
            <a:ext cx="4191000" cy="4191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0"/>
            <a:ext cx="8229600" cy="1143000"/>
          </a:xfrm>
        </p:spPr>
        <p:txBody>
          <a:bodyPr/>
          <a:lstStyle/>
          <a:p>
            <a:pPr eaLnBrk="1" hangingPunct="1">
              <a:defRPr/>
            </a:pPr>
            <a:r>
              <a:rPr lang="en-US" sz="7200" u="sng" smtClean="0">
                <a:effectLst>
                  <a:outerShdw blurRad="38100" dist="38100" dir="2700000" algn="tl">
                    <a:srgbClr val="FFFFFF"/>
                  </a:outerShdw>
                </a:effectLst>
                <a:latin typeface="Berlin Sans FB" pitchFamily="34" charset="0"/>
              </a:rPr>
              <a:t>About the Class</a:t>
            </a:r>
          </a:p>
        </p:txBody>
      </p:sp>
      <p:sp>
        <p:nvSpPr>
          <p:cNvPr id="6147" name="Rectangle 3"/>
          <p:cNvSpPr>
            <a:spLocks noGrp="1" noChangeArrowheads="1"/>
          </p:cNvSpPr>
          <p:nvPr>
            <p:ph type="body" idx="1"/>
          </p:nvPr>
        </p:nvSpPr>
        <p:spPr>
          <a:xfrm>
            <a:off x="228600" y="1295400"/>
            <a:ext cx="8915400" cy="5562600"/>
          </a:xfrm>
        </p:spPr>
        <p:txBody>
          <a:bodyPr/>
          <a:lstStyle/>
          <a:p>
            <a:pPr algn="ctr" eaLnBrk="1" hangingPunct="1">
              <a:lnSpc>
                <a:spcPct val="80000"/>
              </a:lnSpc>
              <a:buFontTx/>
              <a:buNone/>
              <a:defRPr/>
            </a:pPr>
            <a:r>
              <a:rPr lang="en-US" sz="5400" dirty="0" smtClean="0">
                <a:latin typeface="Berlin Sans FB" pitchFamily="34" charset="0"/>
              </a:rPr>
              <a:t>Fall Semester</a:t>
            </a:r>
          </a:p>
          <a:p>
            <a:pPr algn="ctr" eaLnBrk="1" hangingPunct="1">
              <a:lnSpc>
                <a:spcPct val="80000"/>
              </a:lnSpc>
              <a:buFontTx/>
              <a:buNone/>
              <a:defRPr/>
            </a:pPr>
            <a:r>
              <a:rPr lang="en-US" sz="4400" dirty="0" smtClean="0">
                <a:latin typeface="Berlin Sans FB" pitchFamily="34" charset="0"/>
              </a:rPr>
              <a:t>August through </a:t>
            </a:r>
            <a:r>
              <a:rPr lang="en-US" sz="4400" dirty="0" smtClean="0">
                <a:latin typeface="Berlin Sans FB" pitchFamily="34" charset="0"/>
              </a:rPr>
              <a:t>December</a:t>
            </a:r>
            <a:endParaRPr lang="en-US" sz="2000" dirty="0" smtClean="0">
              <a:latin typeface="Berlin Sans FB" pitchFamily="34" charset="0"/>
            </a:endParaRPr>
          </a:p>
          <a:p>
            <a:pPr algn="ctr" eaLnBrk="1" hangingPunct="1">
              <a:lnSpc>
                <a:spcPct val="80000"/>
              </a:lnSpc>
              <a:buFontTx/>
              <a:buNone/>
              <a:defRPr/>
            </a:pPr>
            <a:r>
              <a:rPr lang="en-US" sz="5400" dirty="0" smtClean="0">
                <a:effectLst>
                  <a:outerShdw blurRad="38100" dist="38100" dir="2700000" algn="tl">
                    <a:srgbClr val="FFFFFF"/>
                  </a:outerShdw>
                </a:effectLst>
                <a:latin typeface="Berlin Sans FB" pitchFamily="34" charset="0"/>
              </a:rPr>
              <a:t>Pre-Algebra</a:t>
            </a:r>
            <a:endParaRPr lang="en-US" dirty="0" smtClean="0">
              <a:effectLst>
                <a:outerShdw blurRad="38100" dist="38100" dir="2700000" algn="tl">
                  <a:srgbClr val="FFFFFF"/>
                </a:outerShdw>
              </a:effectLst>
              <a:latin typeface="Berlin Sans FB" pitchFamily="34" charset="0"/>
            </a:endParaRPr>
          </a:p>
          <a:p>
            <a:pPr algn="ctr" eaLnBrk="1" hangingPunct="1">
              <a:lnSpc>
                <a:spcPct val="80000"/>
              </a:lnSpc>
              <a:buFontTx/>
              <a:buNone/>
              <a:defRPr/>
            </a:pPr>
            <a:endParaRPr lang="en-US" sz="2400" dirty="0" smtClean="0">
              <a:latin typeface="Berlin Sans FB" pitchFamily="34" charset="0"/>
            </a:endParaRPr>
          </a:p>
          <a:p>
            <a:pPr algn="ctr" eaLnBrk="1" hangingPunct="1">
              <a:lnSpc>
                <a:spcPct val="90000"/>
              </a:lnSpc>
              <a:buFontTx/>
              <a:buNone/>
              <a:defRPr/>
            </a:pPr>
            <a:r>
              <a:rPr lang="en-US" sz="5400" dirty="0">
                <a:latin typeface="Berlin Sans FB" pitchFamily="34" charset="0"/>
              </a:rPr>
              <a:t>Spring Semester</a:t>
            </a:r>
          </a:p>
          <a:p>
            <a:pPr algn="ctr" eaLnBrk="1" hangingPunct="1">
              <a:lnSpc>
                <a:spcPct val="90000"/>
              </a:lnSpc>
              <a:buFontTx/>
              <a:buNone/>
              <a:defRPr/>
            </a:pPr>
            <a:r>
              <a:rPr lang="en-US" sz="4400" dirty="0">
                <a:latin typeface="Berlin Sans FB" pitchFamily="34" charset="0"/>
              </a:rPr>
              <a:t>January through May</a:t>
            </a:r>
          </a:p>
          <a:p>
            <a:pPr algn="ctr" eaLnBrk="1" hangingPunct="1">
              <a:lnSpc>
                <a:spcPct val="90000"/>
              </a:lnSpc>
              <a:buFontTx/>
              <a:buNone/>
              <a:defRPr/>
            </a:pPr>
            <a:endParaRPr lang="en-US" sz="1000" dirty="0">
              <a:latin typeface="Berlin Sans FB" pitchFamily="34" charset="0"/>
            </a:endParaRPr>
          </a:p>
          <a:p>
            <a:pPr algn="ctr" eaLnBrk="1" hangingPunct="1">
              <a:lnSpc>
                <a:spcPct val="90000"/>
              </a:lnSpc>
              <a:buFontTx/>
              <a:buNone/>
              <a:defRPr/>
            </a:pPr>
            <a:r>
              <a:rPr lang="en-US" sz="5400" dirty="0">
                <a:effectLst>
                  <a:outerShdw blurRad="38100" dist="38100" dir="2700000" algn="tl">
                    <a:srgbClr val="FFFFFF"/>
                  </a:outerShdw>
                </a:effectLst>
                <a:latin typeface="Berlin Sans FB" pitchFamily="34" charset="0"/>
              </a:rPr>
              <a:t>Algebra </a:t>
            </a:r>
            <a:r>
              <a:rPr lang="en-US" sz="5400" dirty="0" smtClean="0">
                <a:effectLst>
                  <a:outerShdw blurRad="38100" dist="38100" dir="2700000" algn="tl">
                    <a:srgbClr val="FFFFFF"/>
                  </a:outerShdw>
                </a:effectLst>
                <a:latin typeface="Berlin Sans FB" pitchFamily="34" charset="0"/>
              </a:rPr>
              <a:t>I</a:t>
            </a:r>
            <a:endParaRPr lang="en-US" sz="5400" dirty="0">
              <a:effectLst>
                <a:outerShdw blurRad="38100" dist="38100" dir="2700000" algn="tl">
                  <a:srgbClr val="FFFFFF"/>
                </a:outerShdw>
              </a:effectLst>
              <a:latin typeface="Berlin Sans FB" pitchFamily="34" charset="0"/>
            </a:endParaRPr>
          </a:p>
          <a:p>
            <a:pPr algn="ctr" eaLnBrk="1" hangingPunct="1">
              <a:lnSpc>
                <a:spcPct val="80000"/>
              </a:lnSpc>
              <a:buFontTx/>
              <a:buNone/>
              <a:defRPr/>
            </a:pPr>
            <a:endParaRPr lang="en-US" sz="2400" dirty="0" smtClean="0">
              <a:latin typeface="Berlin Sans FB" pitchFamily="34" charset="0"/>
            </a:endParaRPr>
          </a:p>
          <a:p>
            <a:pPr algn="ctr" eaLnBrk="1" hangingPunct="1">
              <a:lnSpc>
                <a:spcPct val="80000"/>
              </a:lnSpc>
              <a:buFontTx/>
              <a:buNone/>
              <a:defRPr/>
            </a:pPr>
            <a:endParaRPr lang="en-US" sz="2400" dirty="0" smtClean="0">
              <a:latin typeface="Berlin Sans FB"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sp>
        <p:nvSpPr>
          <p:cNvPr id="3" name="Content Placeholder 2"/>
          <p:cNvSpPr>
            <a:spLocks noGrp="1"/>
          </p:cNvSpPr>
          <p:nvPr>
            <p:ph idx="1"/>
          </p:nvPr>
        </p:nvSpPr>
        <p:spPr>
          <a:xfrm>
            <a:off x="457200" y="1600200"/>
            <a:ext cx="8229600" cy="5257800"/>
          </a:xfrm>
        </p:spPr>
        <p:txBody>
          <a:bodyPr/>
          <a:lstStyle/>
          <a:p>
            <a:r>
              <a:rPr lang="en-US" sz="2400" dirty="0" smtClean="0"/>
              <a:t>Usually 10-13 grades per 9 weeks.</a:t>
            </a:r>
          </a:p>
          <a:p>
            <a:r>
              <a:rPr lang="en-US" sz="2400" dirty="0" smtClean="0"/>
              <a:t>New Grading Scale: </a:t>
            </a:r>
          </a:p>
          <a:p>
            <a:pPr>
              <a:buNone/>
            </a:pPr>
            <a:endParaRPr lang="en-US" sz="2400" dirty="0" smtClean="0"/>
          </a:p>
          <a:p>
            <a:pPr>
              <a:buNone/>
            </a:pPr>
            <a:endParaRPr sz="2400"/>
          </a:p>
          <a:p>
            <a:pPr>
              <a:buNone/>
            </a:pPr>
            <a:endParaRPr lang="en-US" sz="2400" dirty="0" smtClean="0"/>
          </a:p>
          <a:p>
            <a:pPr>
              <a:buNone/>
            </a:pPr>
            <a:endParaRPr lang="en-US" sz="2400" dirty="0" smtClean="0"/>
          </a:p>
          <a:p>
            <a:pPr>
              <a:buNone/>
            </a:pPr>
            <a:endParaRPr lang="en-US" sz="2400" dirty="0" smtClean="0"/>
          </a:p>
          <a:p>
            <a:r>
              <a:rPr lang="en-US" sz="2400" dirty="0" smtClean="0"/>
              <a:t>Benchmark Tests:  Assess benchmarks taught in each unit and prepares students for the EOC.</a:t>
            </a:r>
          </a:p>
          <a:p>
            <a:r>
              <a:rPr lang="en-US" sz="2400" dirty="0" smtClean="0"/>
              <a:t>High school still has exams, which count as two test grades.</a:t>
            </a:r>
          </a:p>
        </p:txBody>
      </p:sp>
      <p:graphicFrame>
        <p:nvGraphicFramePr>
          <p:cNvPr id="4" name="Table 3"/>
          <p:cNvGraphicFramePr>
            <a:graphicFrameLocks noGrp="1"/>
          </p:cNvGraphicFramePr>
          <p:nvPr/>
        </p:nvGraphicFramePr>
        <p:xfrm>
          <a:off x="4953000" y="2362200"/>
          <a:ext cx="1676400" cy="1828800"/>
        </p:xfrm>
        <a:graphic>
          <a:graphicData uri="http://schemas.openxmlformats.org/drawingml/2006/table">
            <a:tbl>
              <a:tblPr firstRow="1" bandRow="1">
                <a:tableStyleId>{BDBED569-4797-4DF1-A0F4-6AAB3CD982D8}</a:tableStyleId>
              </a:tblPr>
              <a:tblGrid>
                <a:gridCol w="1166191"/>
                <a:gridCol w="510209"/>
              </a:tblGrid>
              <a:tr h="320040">
                <a:tc>
                  <a:txBody>
                    <a:bodyPr/>
                    <a:lstStyle/>
                    <a:p>
                      <a:r>
                        <a:rPr lang="en-US" dirty="0" smtClean="0"/>
                        <a:t>93 - 100 </a:t>
                      </a:r>
                      <a:endParaRPr lang="en-US" dirty="0"/>
                    </a:p>
                  </a:txBody>
                  <a:tcPr/>
                </a:tc>
                <a:tc>
                  <a:txBody>
                    <a:bodyPr/>
                    <a:lstStyle/>
                    <a:p>
                      <a:r>
                        <a:rPr lang="en-US" dirty="0" smtClean="0"/>
                        <a:t>A</a:t>
                      </a:r>
                      <a:endParaRPr lang="en-US" dirty="0"/>
                    </a:p>
                  </a:txBody>
                  <a:tcPr/>
                </a:tc>
              </a:tr>
              <a:tr h="320040">
                <a:tc>
                  <a:txBody>
                    <a:bodyPr/>
                    <a:lstStyle/>
                    <a:p>
                      <a:r>
                        <a:rPr lang="en-US" b="1" dirty="0" smtClean="0"/>
                        <a:t>85 - 92</a:t>
                      </a:r>
                      <a:endParaRPr lang="en-US" b="1" dirty="0"/>
                    </a:p>
                  </a:txBody>
                  <a:tcPr/>
                </a:tc>
                <a:tc>
                  <a:txBody>
                    <a:bodyPr/>
                    <a:lstStyle/>
                    <a:p>
                      <a:r>
                        <a:rPr lang="en-US" b="1" dirty="0" smtClean="0"/>
                        <a:t>B</a:t>
                      </a:r>
                      <a:endParaRPr lang="en-US" b="1" dirty="0"/>
                    </a:p>
                  </a:txBody>
                  <a:tcPr/>
                </a:tc>
              </a:tr>
              <a:tr h="320040">
                <a:tc>
                  <a:txBody>
                    <a:bodyPr/>
                    <a:lstStyle/>
                    <a:p>
                      <a:r>
                        <a:rPr lang="en-US" b="1" dirty="0" smtClean="0"/>
                        <a:t>75</a:t>
                      </a:r>
                      <a:r>
                        <a:rPr lang="en-US" b="1" baseline="0" dirty="0" smtClean="0"/>
                        <a:t> - 84</a:t>
                      </a:r>
                      <a:endParaRPr lang="en-US" b="1" dirty="0"/>
                    </a:p>
                  </a:txBody>
                  <a:tcPr/>
                </a:tc>
                <a:tc>
                  <a:txBody>
                    <a:bodyPr/>
                    <a:lstStyle/>
                    <a:p>
                      <a:r>
                        <a:rPr lang="en-US" b="1" dirty="0" smtClean="0"/>
                        <a:t>C</a:t>
                      </a:r>
                      <a:endParaRPr lang="en-US" b="1" dirty="0"/>
                    </a:p>
                  </a:txBody>
                  <a:tcPr/>
                </a:tc>
              </a:tr>
              <a:tr h="320040">
                <a:tc>
                  <a:txBody>
                    <a:bodyPr/>
                    <a:lstStyle/>
                    <a:p>
                      <a:r>
                        <a:rPr lang="en-US" b="1" dirty="0" smtClean="0"/>
                        <a:t>67</a:t>
                      </a:r>
                      <a:r>
                        <a:rPr lang="en-US" b="1" baseline="0" dirty="0" smtClean="0"/>
                        <a:t> - 74</a:t>
                      </a:r>
                      <a:endParaRPr lang="en-US" b="1" dirty="0"/>
                    </a:p>
                  </a:txBody>
                  <a:tcPr/>
                </a:tc>
                <a:tc>
                  <a:txBody>
                    <a:bodyPr/>
                    <a:lstStyle/>
                    <a:p>
                      <a:r>
                        <a:rPr lang="en-US" b="1" dirty="0" smtClean="0"/>
                        <a:t>D</a:t>
                      </a:r>
                      <a:endParaRPr lang="en-US" b="1" dirty="0"/>
                    </a:p>
                  </a:txBody>
                  <a:tcPr/>
                </a:tc>
              </a:tr>
              <a:tr h="320040">
                <a:tc>
                  <a:txBody>
                    <a:bodyPr/>
                    <a:lstStyle/>
                    <a:p>
                      <a:r>
                        <a:rPr lang="en-US" b="1" dirty="0" smtClean="0"/>
                        <a:t>  0 - 66</a:t>
                      </a:r>
                      <a:endParaRPr lang="en-US" b="1" dirty="0"/>
                    </a:p>
                  </a:txBody>
                  <a:tcPr/>
                </a:tc>
                <a:tc>
                  <a:txBody>
                    <a:bodyPr/>
                    <a:lstStyle/>
                    <a:p>
                      <a:r>
                        <a:rPr lang="en-US" b="1" dirty="0" smtClean="0"/>
                        <a:t>F</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Standardized Testing</a:t>
            </a:r>
            <a:endParaRPr lang="en-US" b="1" dirty="0"/>
          </a:p>
        </p:txBody>
      </p:sp>
      <p:sp>
        <p:nvSpPr>
          <p:cNvPr id="3" name="Content Placeholder 2"/>
          <p:cNvSpPr>
            <a:spLocks noGrp="1"/>
          </p:cNvSpPr>
          <p:nvPr>
            <p:ph idx="1"/>
          </p:nvPr>
        </p:nvSpPr>
        <p:spPr>
          <a:xfrm>
            <a:off x="457200" y="1295400"/>
            <a:ext cx="8229600" cy="5181600"/>
          </a:xfrm>
        </p:spPr>
        <p:txBody>
          <a:bodyPr/>
          <a:lstStyle/>
          <a:p>
            <a:r>
              <a:rPr lang="en-US" sz="3600" b="1" dirty="0" smtClean="0"/>
              <a:t>End of Course Test (EOC):</a:t>
            </a:r>
          </a:p>
          <a:p>
            <a:pPr lvl="1"/>
            <a:r>
              <a:rPr lang="en-US" sz="1600" dirty="0" smtClean="0"/>
              <a:t>Will be given in May </a:t>
            </a:r>
          </a:p>
          <a:p>
            <a:pPr lvl="1"/>
            <a:r>
              <a:rPr lang="en-US" sz="1600" dirty="0" smtClean="0"/>
              <a:t>Replaces ILEAP and GEE</a:t>
            </a:r>
          </a:p>
          <a:p>
            <a:pPr lvl="1"/>
            <a:r>
              <a:rPr lang="en-US" sz="1600" dirty="0" smtClean="0"/>
              <a:t>Students must pass either the Algebra 1 or Geometry EOC to meet graduation requirements.</a:t>
            </a:r>
          </a:p>
          <a:p>
            <a:pPr lvl="1"/>
            <a:r>
              <a:rPr lang="en-US" sz="1600" dirty="0" smtClean="0"/>
              <a:t>EOC Scores and grade conversions</a:t>
            </a:r>
          </a:p>
          <a:p>
            <a:pPr lvl="1">
              <a:buNone/>
            </a:pPr>
            <a:endParaRPr lang="en-US" sz="1600" dirty="0" smtClean="0"/>
          </a:p>
          <a:p>
            <a:pPr lvl="1">
              <a:buNone/>
            </a:pPr>
            <a:endParaRPr lang="en-US" sz="1600" dirty="0" smtClean="0"/>
          </a:p>
          <a:p>
            <a:pPr lvl="1">
              <a:buNone/>
            </a:pPr>
            <a:endParaRPr lang="en-US" sz="1600" dirty="0" smtClean="0"/>
          </a:p>
          <a:p>
            <a:pPr lvl="1">
              <a:buNone/>
            </a:pPr>
            <a:endParaRPr lang="en-US" sz="1600" dirty="0" smtClean="0"/>
          </a:p>
          <a:p>
            <a:pPr lvl="1">
              <a:buNone/>
            </a:pPr>
            <a:endParaRPr lang="en-US" sz="1600" dirty="0" smtClean="0"/>
          </a:p>
          <a:p>
            <a:pPr lvl="1"/>
            <a:r>
              <a:rPr lang="en-US" sz="1600" dirty="0" smtClean="0"/>
              <a:t>EOC counts for 20% of your final grade for Algebra 1 Part 2.</a:t>
            </a:r>
          </a:p>
          <a:p>
            <a:pPr lvl="1"/>
            <a:r>
              <a:rPr lang="en-US" sz="1600" dirty="0" smtClean="0"/>
              <a:t>A student can pass the course even though they did not pass the EOC if he or she has enough quality points and meets the requirements stated in the pupil progression plan</a:t>
            </a:r>
          </a:p>
          <a:p>
            <a:pPr lvl="1"/>
            <a:r>
              <a:rPr lang="en-US" sz="1600" dirty="0" smtClean="0"/>
              <a:t>Passing the EOC does not guarantee passing the course.</a:t>
            </a:r>
            <a:endParaRPr lang="en-US" sz="1600" dirty="0"/>
          </a:p>
        </p:txBody>
      </p:sp>
      <p:graphicFrame>
        <p:nvGraphicFramePr>
          <p:cNvPr id="4" name="Table 3"/>
          <p:cNvGraphicFramePr>
            <a:graphicFrameLocks noGrp="1"/>
          </p:cNvGraphicFramePr>
          <p:nvPr/>
        </p:nvGraphicFramePr>
        <p:xfrm>
          <a:off x="1371600" y="3429000"/>
          <a:ext cx="6096000" cy="1295400"/>
        </p:xfrm>
        <a:graphic>
          <a:graphicData uri="http://schemas.openxmlformats.org/drawingml/2006/table">
            <a:tbl>
              <a:tblPr firstRow="1" bandRow="1">
                <a:tableStyleId>{68D230F3-CF80-4859-8CE7-A43EE81993B5}</a:tableStyleId>
              </a:tblPr>
              <a:tblGrid>
                <a:gridCol w="2362200"/>
                <a:gridCol w="914400"/>
                <a:gridCol w="2819400"/>
              </a:tblGrid>
              <a:tr h="323850">
                <a:tc>
                  <a:txBody>
                    <a:bodyPr/>
                    <a:lstStyle/>
                    <a:p>
                      <a:r>
                        <a:rPr lang="en-US" sz="1400" dirty="0" smtClean="0"/>
                        <a:t>Excellent</a:t>
                      </a:r>
                      <a:endParaRPr lang="en-US" sz="1400" dirty="0"/>
                    </a:p>
                  </a:txBody>
                  <a:tcPr/>
                </a:tc>
                <a:tc>
                  <a:txBody>
                    <a:bodyPr/>
                    <a:lstStyle/>
                    <a:p>
                      <a:r>
                        <a:rPr lang="en-US" sz="1400" dirty="0" smtClean="0"/>
                        <a:t>A</a:t>
                      </a:r>
                      <a:endParaRPr lang="en-US" sz="1400" dirty="0"/>
                    </a:p>
                  </a:txBody>
                  <a:tcPr/>
                </a:tc>
                <a:tc>
                  <a:txBody>
                    <a:bodyPr/>
                    <a:lstStyle/>
                    <a:p>
                      <a:r>
                        <a:rPr lang="en-US" sz="1400" dirty="0" smtClean="0"/>
                        <a:t>Passes</a:t>
                      </a:r>
                      <a:endParaRPr lang="en-US" sz="1400" dirty="0"/>
                    </a:p>
                  </a:txBody>
                  <a:tcPr/>
                </a:tc>
              </a:tr>
              <a:tr h="323850">
                <a:tc>
                  <a:txBody>
                    <a:bodyPr/>
                    <a:lstStyle/>
                    <a:p>
                      <a:r>
                        <a:rPr lang="en-US" sz="1400" dirty="0" smtClean="0"/>
                        <a:t>Good</a:t>
                      </a:r>
                      <a:endParaRPr lang="en-US" sz="1400" dirty="0"/>
                    </a:p>
                  </a:txBody>
                  <a:tcPr/>
                </a:tc>
                <a:tc>
                  <a:txBody>
                    <a:bodyPr/>
                    <a:lstStyle/>
                    <a:p>
                      <a:r>
                        <a:rPr lang="en-US" sz="1400" dirty="0" smtClean="0"/>
                        <a:t>B</a:t>
                      </a:r>
                      <a:endParaRPr lang="en-US" sz="1400" dirty="0"/>
                    </a:p>
                  </a:txBody>
                  <a:tcPr/>
                </a:tc>
                <a:tc>
                  <a:txBody>
                    <a:bodyPr/>
                    <a:lstStyle/>
                    <a:p>
                      <a:r>
                        <a:rPr lang="en-US" sz="1400" dirty="0" smtClean="0"/>
                        <a:t>Passes</a:t>
                      </a:r>
                      <a:endParaRPr lang="en-US" sz="1400" dirty="0"/>
                    </a:p>
                  </a:txBody>
                  <a:tcPr/>
                </a:tc>
              </a:tr>
              <a:tr h="323850">
                <a:tc>
                  <a:txBody>
                    <a:bodyPr/>
                    <a:lstStyle/>
                    <a:p>
                      <a:r>
                        <a:rPr lang="en-US" sz="1400" dirty="0" smtClean="0"/>
                        <a:t>Fair</a:t>
                      </a:r>
                      <a:endParaRPr lang="en-US" sz="1400" dirty="0"/>
                    </a:p>
                  </a:txBody>
                  <a:tcPr/>
                </a:tc>
                <a:tc>
                  <a:txBody>
                    <a:bodyPr/>
                    <a:lstStyle/>
                    <a:p>
                      <a:r>
                        <a:rPr lang="en-US" sz="1400" dirty="0" smtClean="0"/>
                        <a:t>C</a:t>
                      </a:r>
                      <a:endParaRPr lang="en-US" sz="1400" dirty="0"/>
                    </a:p>
                  </a:txBody>
                  <a:tcPr/>
                </a:tc>
                <a:tc>
                  <a:txBody>
                    <a:bodyPr/>
                    <a:lstStyle/>
                    <a:p>
                      <a:r>
                        <a:rPr lang="en-US" sz="1400" dirty="0" smtClean="0"/>
                        <a:t>Passes</a:t>
                      </a:r>
                      <a:endParaRPr lang="en-US" sz="1400" dirty="0"/>
                    </a:p>
                  </a:txBody>
                  <a:tcPr/>
                </a:tc>
              </a:tr>
              <a:tr h="323850">
                <a:tc>
                  <a:txBody>
                    <a:bodyPr/>
                    <a:lstStyle/>
                    <a:p>
                      <a:r>
                        <a:rPr lang="en-US" sz="1400" dirty="0" smtClean="0"/>
                        <a:t>Needs Improvement</a:t>
                      </a:r>
                      <a:endParaRPr lang="en-US" sz="1400" dirty="0"/>
                    </a:p>
                  </a:txBody>
                  <a:tcPr/>
                </a:tc>
                <a:tc>
                  <a:txBody>
                    <a:bodyPr/>
                    <a:lstStyle/>
                    <a:p>
                      <a:r>
                        <a:rPr lang="en-US" sz="1400" dirty="0" smtClean="0"/>
                        <a:t>D or F</a:t>
                      </a:r>
                      <a:endParaRPr lang="en-US" sz="1400" dirty="0"/>
                    </a:p>
                  </a:txBody>
                  <a:tcPr/>
                </a:tc>
                <a:tc>
                  <a:txBody>
                    <a:bodyPr/>
                    <a:lstStyle/>
                    <a:p>
                      <a:r>
                        <a:rPr lang="en-US" sz="1400" dirty="0" smtClean="0"/>
                        <a:t>Does not Pass</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6000" u="sng" dirty="0" smtClean="0">
                <a:effectLst>
                  <a:outerShdw blurRad="38100" dist="38100" dir="2700000" algn="tl">
                    <a:srgbClr val="FFFFFF"/>
                  </a:outerShdw>
                </a:effectLst>
                <a:latin typeface="Berlin Sans FB" pitchFamily="34" charset="0"/>
              </a:rPr>
              <a:t>Materials Needed</a:t>
            </a:r>
          </a:p>
        </p:txBody>
      </p:sp>
      <p:sp>
        <p:nvSpPr>
          <p:cNvPr id="7171" name="Rectangle 3"/>
          <p:cNvSpPr>
            <a:spLocks noGrp="1" noChangeArrowheads="1"/>
          </p:cNvSpPr>
          <p:nvPr>
            <p:ph type="body" idx="1"/>
          </p:nvPr>
        </p:nvSpPr>
        <p:spPr>
          <a:xfrm>
            <a:off x="533400" y="1600200"/>
            <a:ext cx="8229600" cy="4876800"/>
          </a:xfrm>
        </p:spPr>
        <p:txBody>
          <a:bodyPr/>
          <a:lstStyle/>
          <a:p>
            <a:pPr eaLnBrk="1" hangingPunct="1">
              <a:lnSpc>
                <a:spcPct val="80000"/>
              </a:lnSpc>
            </a:pPr>
            <a:r>
              <a:rPr lang="en-US" sz="3600" dirty="0" smtClean="0">
                <a:latin typeface="Berlin Sans FB"/>
              </a:rPr>
              <a:t>1 ½ inch Binder</a:t>
            </a:r>
          </a:p>
          <a:p>
            <a:pPr eaLnBrk="1" hangingPunct="1">
              <a:lnSpc>
                <a:spcPct val="80000"/>
              </a:lnSpc>
            </a:pPr>
            <a:r>
              <a:rPr lang="en-US" sz="3600" dirty="0" smtClean="0">
                <a:latin typeface="Berlin Sans FB"/>
              </a:rPr>
              <a:t>TI 30X II  Calculator</a:t>
            </a:r>
          </a:p>
          <a:p>
            <a:pPr eaLnBrk="1" hangingPunct="1">
              <a:lnSpc>
                <a:spcPct val="80000"/>
              </a:lnSpc>
            </a:pPr>
            <a:r>
              <a:rPr lang="en-US" sz="3600" dirty="0" smtClean="0">
                <a:latin typeface="Berlin Sans FB"/>
              </a:rPr>
              <a:t>Pencils or Lead Pens</a:t>
            </a:r>
          </a:p>
          <a:p>
            <a:pPr eaLnBrk="1" hangingPunct="1">
              <a:lnSpc>
                <a:spcPct val="80000"/>
              </a:lnSpc>
            </a:pPr>
            <a:r>
              <a:rPr lang="en-US" sz="3600" dirty="0" smtClean="0">
                <a:latin typeface="Berlin Sans FB"/>
              </a:rPr>
              <a:t>Highlighter</a:t>
            </a:r>
          </a:p>
          <a:p>
            <a:pPr eaLnBrk="1" hangingPunct="1">
              <a:lnSpc>
                <a:spcPct val="80000"/>
              </a:lnSpc>
            </a:pPr>
            <a:r>
              <a:rPr lang="en-US" sz="3600" dirty="0" smtClean="0">
                <a:latin typeface="Berlin Sans FB"/>
              </a:rPr>
              <a:t>Loose-leaf paper</a:t>
            </a:r>
          </a:p>
          <a:p>
            <a:pPr eaLnBrk="1" hangingPunct="1">
              <a:lnSpc>
                <a:spcPct val="80000"/>
              </a:lnSpc>
            </a:pPr>
            <a:r>
              <a:rPr lang="en-US" sz="3600" dirty="0" smtClean="0">
                <a:latin typeface="Berlin Sans FB"/>
              </a:rPr>
              <a:t>Hand held pencil sharpener </a:t>
            </a:r>
            <a:r>
              <a:rPr lang="en-US" sz="2800" dirty="0" smtClean="0">
                <a:latin typeface="Berlin Sans FB"/>
              </a:rPr>
              <a:t>(Noise free)</a:t>
            </a:r>
          </a:p>
          <a:p>
            <a:pPr eaLnBrk="1" hangingPunct="1">
              <a:lnSpc>
                <a:spcPct val="80000"/>
              </a:lnSpc>
            </a:pPr>
            <a:r>
              <a:rPr lang="en-US" sz="3600" dirty="0" smtClean="0">
                <a:latin typeface="Berlin Sans FB"/>
              </a:rPr>
              <a:t>Erasers</a:t>
            </a:r>
          </a:p>
          <a:p>
            <a:pPr eaLnBrk="1" hangingPunct="1">
              <a:lnSpc>
                <a:spcPct val="80000"/>
              </a:lnSpc>
            </a:pPr>
            <a:r>
              <a:rPr lang="en-US" sz="3600" dirty="0" smtClean="0">
                <a:latin typeface="Berlin Sans FB"/>
              </a:rPr>
              <a:t>Dry Erase Marker</a:t>
            </a:r>
          </a:p>
          <a:p>
            <a:pPr eaLnBrk="1" hangingPunct="1">
              <a:lnSpc>
                <a:spcPct val="80000"/>
              </a:lnSpc>
              <a:buFontTx/>
              <a:buNone/>
            </a:pPr>
            <a:endParaRP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0"/>
            <a:ext cx="8229600" cy="1143000"/>
          </a:xfrm>
        </p:spPr>
        <p:txBody>
          <a:bodyPr/>
          <a:lstStyle/>
          <a:p>
            <a:pPr eaLnBrk="1" hangingPunct="1">
              <a:defRPr/>
            </a:pPr>
            <a:r>
              <a:rPr lang="en-US" sz="6000" u="sng" smtClean="0">
                <a:effectLst>
                  <a:outerShdw blurRad="38100" dist="38100" dir="2700000" algn="tl">
                    <a:srgbClr val="FFFFFF"/>
                  </a:outerShdw>
                </a:effectLst>
                <a:latin typeface="Berlin Sans FB" pitchFamily="34" charset="0"/>
              </a:rPr>
              <a:t>Procedures</a:t>
            </a:r>
          </a:p>
        </p:txBody>
      </p:sp>
      <p:sp>
        <p:nvSpPr>
          <p:cNvPr id="8195" name="Rectangle 3"/>
          <p:cNvSpPr>
            <a:spLocks noGrp="1" noChangeArrowheads="1"/>
          </p:cNvSpPr>
          <p:nvPr>
            <p:ph type="body" idx="1"/>
          </p:nvPr>
        </p:nvSpPr>
        <p:spPr>
          <a:xfrm>
            <a:off x="152400" y="1219200"/>
            <a:ext cx="8991600" cy="5334000"/>
          </a:xfrm>
        </p:spPr>
        <p:txBody>
          <a:bodyPr/>
          <a:lstStyle/>
          <a:p>
            <a:pPr marL="609600" indent="-609600" eaLnBrk="1" hangingPunct="1">
              <a:lnSpc>
                <a:spcPct val="90000"/>
              </a:lnSpc>
              <a:buFontTx/>
              <a:buAutoNum type="arabicParenR"/>
            </a:pPr>
            <a:r>
              <a:rPr lang="en-US" smtClean="0">
                <a:latin typeface="Berlin Sans FB"/>
              </a:rPr>
              <a:t>Enter class quietly and begin bell work.  </a:t>
            </a:r>
          </a:p>
          <a:p>
            <a:pPr marL="609600" indent="-609600" eaLnBrk="1" hangingPunct="1">
              <a:lnSpc>
                <a:spcPct val="90000"/>
              </a:lnSpc>
              <a:buFontTx/>
              <a:buNone/>
            </a:pPr>
            <a:r>
              <a:rPr lang="en-US" sz="2000" smtClean="0">
                <a:latin typeface="Berlin Sans FB"/>
              </a:rPr>
              <a:t>          Bell work will be graded through quizzes or binder checks.</a:t>
            </a:r>
          </a:p>
          <a:p>
            <a:pPr marL="609600" indent="-609600" eaLnBrk="1" hangingPunct="1">
              <a:lnSpc>
                <a:spcPct val="90000"/>
              </a:lnSpc>
              <a:buFontTx/>
              <a:buAutoNum type="arabicParenR" startAt="2"/>
            </a:pPr>
            <a:r>
              <a:rPr lang="en-US" smtClean="0">
                <a:latin typeface="Berlin Sans FB"/>
              </a:rPr>
              <a:t>Homework should be completed before you enter class and will be graded.</a:t>
            </a:r>
          </a:p>
          <a:p>
            <a:pPr marL="609600" indent="-609600" algn="ctr" eaLnBrk="1" hangingPunct="1">
              <a:lnSpc>
                <a:spcPct val="90000"/>
              </a:lnSpc>
              <a:buFontTx/>
              <a:buNone/>
            </a:pPr>
            <a:r>
              <a:rPr lang="en-US" sz="1800" smtClean="0">
                <a:latin typeface="Berlin Sans FB"/>
              </a:rPr>
              <a:t>If </a:t>
            </a:r>
            <a:r>
              <a:rPr lang="en-US" sz="1800" u="sng" smtClean="0">
                <a:latin typeface="Berlin Sans FB"/>
              </a:rPr>
              <a:t>ALL</a:t>
            </a:r>
            <a:r>
              <a:rPr lang="en-US" sz="1800" smtClean="0">
                <a:latin typeface="Berlin Sans FB"/>
              </a:rPr>
              <a:t> problems are not completed, you will get a 0 on that assignment.</a:t>
            </a:r>
          </a:p>
          <a:p>
            <a:pPr marL="609600" indent="-609600" eaLnBrk="1" hangingPunct="1">
              <a:lnSpc>
                <a:spcPct val="90000"/>
              </a:lnSpc>
              <a:buFontTx/>
              <a:buAutoNum type="arabicParenR" startAt="3"/>
            </a:pPr>
            <a:r>
              <a:rPr lang="en-US" smtClean="0">
                <a:latin typeface="Berlin Sans FB"/>
              </a:rPr>
              <a:t>Copy all notes and examples into your binder.</a:t>
            </a:r>
          </a:p>
          <a:p>
            <a:pPr marL="609600" indent="-609600" eaLnBrk="1" hangingPunct="1">
              <a:lnSpc>
                <a:spcPct val="90000"/>
              </a:lnSpc>
              <a:buFontTx/>
              <a:buAutoNum type="arabicParenR" startAt="3"/>
            </a:pPr>
            <a:r>
              <a:rPr lang="en-US" smtClean="0">
                <a:latin typeface="Berlin Sans FB"/>
              </a:rPr>
              <a:t>Complete practice problems, participate, and ask relevant questions.</a:t>
            </a:r>
          </a:p>
          <a:p>
            <a:pPr marL="609600" indent="-609600" eaLnBrk="1" hangingPunct="1">
              <a:lnSpc>
                <a:spcPct val="90000"/>
              </a:lnSpc>
              <a:buFontTx/>
              <a:buAutoNum type="arabicParenR" startAt="3"/>
            </a:pPr>
            <a:r>
              <a:rPr lang="en-US" smtClean="0">
                <a:latin typeface="Berlin Sans FB"/>
              </a:rPr>
              <a:t>Stay seated until you are dismissed by the teacher.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6000" u="sng" smtClean="0">
                <a:effectLst>
                  <a:outerShdw blurRad="38100" dist="38100" dir="2700000" algn="tl">
                    <a:srgbClr val="FFFFFF"/>
                  </a:outerShdw>
                </a:effectLst>
                <a:latin typeface="Berlin Sans FB" pitchFamily="34" charset="0"/>
              </a:rPr>
              <a:t>Rules</a:t>
            </a:r>
          </a:p>
        </p:txBody>
      </p:sp>
      <p:sp>
        <p:nvSpPr>
          <p:cNvPr id="9219" name="Rectangle 3"/>
          <p:cNvSpPr>
            <a:spLocks noGrp="1" noChangeArrowheads="1"/>
          </p:cNvSpPr>
          <p:nvPr>
            <p:ph type="body" idx="1"/>
          </p:nvPr>
        </p:nvSpPr>
        <p:spPr>
          <a:xfrm>
            <a:off x="457200" y="1371600"/>
            <a:ext cx="8229600" cy="4754563"/>
          </a:xfrm>
        </p:spPr>
        <p:txBody>
          <a:bodyPr/>
          <a:lstStyle/>
          <a:p>
            <a:pPr marL="609600" indent="-609600" eaLnBrk="1" hangingPunct="1">
              <a:buFontTx/>
              <a:buAutoNum type="arabicParenR"/>
            </a:pPr>
            <a:r>
              <a:rPr lang="en-US" sz="3600" dirty="0" smtClean="0">
                <a:latin typeface="Berlin Sans FB"/>
              </a:rPr>
              <a:t>Be attentive and participate</a:t>
            </a:r>
            <a:r>
              <a:rPr lang="en-US" sz="3600" dirty="0" smtClean="0">
                <a:latin typeface="Berlin Sans FB"/>
              </a:rPr>
              <a:t>.</a:t>
            </a:r>
          </a:p>
          <a:p>
            <a:pPr marL="609600" indent="-609600" eaLnBrk="1" hangingPunct="1">
              <a:buFontTx/>
              <a:buAutoNum type="arabicParenR"/>
            </a:pPr>
            <a:r>
              <a:rPr lang="en-US" sz="3600" dirty="0" smtClean="0">
                <a:latin typeface="Berlin Sans FB"/>
              </a:rPr>
              <a:t>Keep cell phone COMPLETELY OFF and IN SCHOOL BAG</a:t>
            </a:r>
            <a:endParaRPr lang="en-US" sz="3600" dirty="0" smtClean="0">
              <a:latin typeface="Berlin Sans FB"/>
            </a:endParaRPr>
          </a:p>
          <a:p>
            <a:pPr marL="609600" indent="-609600" eaLnBrk="1" hangingPunct="1">
              <a:buFontTx/>
              <a:buAutoNum type="arabicParenR"/>
            </a:pPr>
            <a:r>
              <a:rPr lang="en-US" sz="3600" dirty="0" smtClean="0">
                <a:latin typeface="Berlin Sans FB"/>
              </a:rPr>
              <a:t>Respect </a:t>
            </a:r>
            <a:r>
              <a:rPr lang="en-US" sz="3600" dirty="0" smtClean="0">
                <a:latin typeface="Berlin Sans FB"/>
              </a:rPr>
              <a:t>others. </a:t>
            </a:r>
            <a:r>
              <a:rPr lang="en-US" sz="2000" dirty="0" smtClean="0">
                <a:latin typeface="Berlin Sans FB"/>
              </a:rPr>
              <a:t>(No hitting, pushing, tripping, throwing objects, passing notes, or distracting others in any way.)</a:t>
            </a:r>
          </a:p>
          <a:p>
            <a:pPr marL="609600" indent="-609600" eaLnBrk="1" hangingPunct="1">
              <a:buFontTx/>
              <a:buAutoNum type="arabicParenR"/>
            </a:pPr>
            <a:r>
              <a:rPr lang="en-US" sz="3600" dirty="0" smtClean="0">
                <a:latin typeface="Berlin Sans FB"/>
              </a:rPr>
              <a:t>Have all materials.</a:t>
            </a:r>
          </a:p>
          <a:p>
            <a:pPr marL="609600" indent="-609600" eaLnBrk="1" hangingPunct="1">
              <a:buFontTx/>
              <a:buAutoNum type="arabicParenR"/>
            </a:pPr>
            <a:r>
              <a:rPr lang="en-US" sz="3600" dirty="0" smtClean="0">
                <a:latin typeface="Berlin Sans FB"/>
              </a:rPr>
              <a:t>Stay in assigned seat.</a:t>
            </a:r>
          </a:p>
          <a:p>
            <a:pPr marL="609600" indent="-609600" eaLnBrk="1" hangingPunct="1">
              <a:buFontTx/>
              <a:buAutoNum type="arabicParenR"/>
            </a:pPr>
            <a:r>
              <a:rPr lang="en-US" sz="3600" dirty="0" smtClean="0">
                <a:latin typeface="Berlin Sans FB"/>
              </a:rPr>
              <a:t>Follow the dress code and school rules.</a:t>
            </a:r>
          </a:p>
          <a:p>
            <a:pPr marL="609600" indent="-609600" eaLnBrk="1" hangingPunct="1">
              <a:buFontTx/>
              <a:buAutoNum type="arabicParenR"/>
            </a:pPr>
            <a:endParaRPr lang="en-US" sz="2000" dirty="0" smtClean="0">
              <a:latin typeface="Berlin Sans FB"/>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904</Words>
  <Application>Microsoft Office PowerPoint</Application>
  <PresentationFormat>On-screen Show (4:3)</PresentationFormat>
  <Paragraphs>169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 Welcome to  Mrs. Theriot’s   Class </vt:lpstr>
      <vt:lpstr>About Me</vt:lpstr>
      <vt:lpstr>More About Me </vt:lpstr>
      <vt:lpstr>About the Class</vt:lpstr>
      <vt:lpstr>Assessments</vt:lpstr>
      <vt:lpstr>Standardized Testing</vt:lpstr>
      <vt:lpstr>Materials Needed</vt:lpstr>
      <vt:lpstr>Procedures</vt:lpstr>
      <vt:lpstr>Rules</vt:lpstr>
      <vt:lpstr>Rewards</vt:lpstr>
      <vt:lpstr>Consequences</vt:lpstr>
      <vt:lpstr>Homework and Participation</vt:lpstr>
      <vt:lpstr>???  Block Classes ???</vt:lpstr>
      <vt:lpstr>???  Block Classes ???</vt:lpstr>
      <vt:lpstr>???  Block Classes ???</vt:lpstr>
      <vt:lpstr>Assignment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Ms. Crochet’s   Class</dc:title>
  <dc:creator>APSB</dc:creator>
  <cp:lastModifiedBy>AHS Student</cp:lastModifiedBy>
  <cp:revision>31</cp:revision>
  <dcterms:created xsi:type="dcterms:W3CDTF">2012-08-04T20:36:35Z</dcterms:created>
  <dcterms:modified xsi:type="dcterms:W3CDTF">2014-08-05T19:48:11Z</dcterms:modified>
</cp:coreProperties>
</file>